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6" r:id="rId2"/>
    <p:sldId id="257" r:id="rId3"/>
    <p:sldId id="258" r:id="rId4"/>
    <p:sldId id="259" r:id="rId5"/>
    <p:sldId id="260" r:id="rId6"/>
    <p:sldId id="390" r:id="rId7"/>
    <p:sldId id="261" r:id="rId8"/>
    <p:sldId id="264" r:id="rId9"/>
    <p:sldId id="270" r:id="rId10"/>
  </p:sldIdLst>
  <p:sldSz cx="20104100" cy="7562850"/>
  <p:notesSz cx="20104100" cy="75628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113" autoAdjust="0"/>
  </p:normalViewPr>
  <p:slideViewPr>
    <p:cSldViewPr>
      <p:cViewPr varScale="1">
        <p:scale>
          <a:sx n="49" d="100"/>
          <a:sy n="49" d="100"/>
        </p:scale>
        <p:origin x="56"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50" b="0" i="0">
                <a:solidFill>
                  <a:schemeClr val="tx1"/>
                </a:solidFill>
                <a:latin typeface="Calibri"/>
                <a:cs typeface="Calibri"/>
              </a:defRPr>
            </a:lvl1pPr>
          </a:lstStyle>
          <a:p>
            <a:pPr marL="12700">
              <a:lnSpc>
                <a:spcPct val="100000"/>
              </a:lnSpc>
              <a:spcBef>
                <a:spcPts val="155"/>
              </a:spcBef>
            </a:pPr>
            <a:r>
              <a:rPr spc="55" dirty="0">
                <a:solidFill>
                  <a:srgbClr val="4A4A49"/>
                </a:solidFill>
              </a:rPr>
              <a:t>bub-group.com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50" b="1" i="0">
                <a:solidFill>
                  <a:srgbClr val="CD0B10"/>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850" b="0" i="0">
                <a:solidFill>
                  <a:schemeClr val="tx1"/>
                </a:solidFill>
                <a:latin typeface="Calibri"/>
                <a:cs typeface="Calibri"/>
              </a:defRPr>
            </a:lvl1pPr>
          </a:lstStyle>
          <a:p>
            <a:pPr marL="12700">
              <a:lnSpc>
                <a:spcPct val="100000"/>
              </a:lnSpc>
              <a:spcBef>
                <a:spcPts val="155"/>
              </a:spcBef>
            </a:pPr>
            <a:r>
              <a:rPr spc="55" dirty="0">
                <a:solidFill>
                  <a:srgbClr val="4A4A49"/>
                </a:solidFill>
              </a:rPr>
              <a:t>bub-group.com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2694" y="6791906"/>
            <a:ext cx="474072" cy="31560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120661" y="1807683"/>
            <a:ext cx="6515224" cy="529982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0051285" y="8"/>
            <a:ext cx="10052810" cy="7107504"/>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750" b="1" i="0">
                <a:solidFill>
                  <a:srgbClr val="CD0B10"/>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50" b="0" i="0">
                <a:solidFill>
                  <a:schemeClr val="tx1"/>
                </a:solidFill>
                <a:latin typeface="Calibri"/>
                <a:cs typeface="Calibri"/>
              </a:defRPr>
            </a:lvl1pPr>
          </a:lstStyle>
          <a:p>
            <a:pPr marL="12700">
              <a:lnSpc>
                <a:spcPct val="100000"/>
              </a:lnSpc>
              <a:spcBef>
                <a:spcPts val="155"/>
              </a:spcBef>
            </a:pPr>
            <a:r>
              <a:rPr spc="55" dirty="0">
                <a:solidFill>
                  <a:srgbClr val="4A4A49"/>
                </a:solidFill>
              </a:rPr>
              <a:t>bub-group.com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50" b="1" i="0">
                <a:solidFill>
                  <a:srgbClr val="CD0B1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850" b="0" i="0">
                <a:solidFill>
                  <a:schemeClr val="tx1"/>
                </a:solidFill>
                <a:latin typeface="Calibri"/>
                <a:cs typeface="Calibri"/>
              </a:defRPr>
            </a:lvl1pPr>
          </a:lstStyle>
          <a:p>
            <a:pPr marL="12700">
              <a:lnSpc>
                <a:spcPct val="100000"/>
              </a:lnSpc>
              <a:spcBef>
                <a:spcPts val="155"/>
              </a:spcBef>
            </a:pPr>
            <a:r>
              <a:rPr spc="55" dirty="0">
                <a:solidFill>
                  <a:srgbClr val="4A4A49"/>
                </a:solidFill>
              </a:rPr>
              <a:t>bub-group.com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50" b="0" i="0">
                <a:solidFill>
                  <a:schemeClr val="tx1"/>
                </a:solidFill>
                <a:latin typeface="Calibri"/>
                <a:cs typeface="Calibri"/>
              </a:defRPr>
            </a:lvl1pPr>
          </a:lstStyle>
          <a:p>
            <a:pPr marL="12700">
              <a:lnSpc>
                <a:spcPct val="100000"/>
              </a:lnSpc>
              <a:spcBef>
                <a:spcPts val="155"/>
              </a:spcBef>
            </a:pPr>
            <a:r>
              <a:rPr spc="55" dirty="0">
                <a:solidFill>
                  <a:srgbClr val="4A4A49"/>
                </a:solidFill>
              </a:rPr>
              <a:t>bub-group.com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2694" y="6791906"/>
            <a:ext cx="474072" cy="315606"/>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6502795" y="355407"/>
            <a:ext cx="1116329" cy="629285"/>
          </a:xfrm>
          <a:prstGeom prst="rect">
            <a:avLst/>
          </a:prstGeom>
        </p:spPr>
        <p:txBody>
          <a:bodyPr wrap="square" lIns="0" tIns="0" rIns="0" bIns="0">
            <a:spAutoFit/>
          </a:bodyPr>
          <a:lstStyle>
            <a:lvl1pPr>
              <a:defRPr sz="3750" b="1" i="0">
                <a:solidFill>
                  <a:srgbClr val="CD0B10"/>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3590" y="6863286"/>
            <a:ext cx="802005" cy="172084"/>
          </a:xfrm>
          <a:prstGeom prst="rect">
            <a:avLst/>
          </a:prstGeom>
        </p:spPr>
        <p:txBody>
          <a:bodyPr wrap="square" lIns="0" tIns="0" rIns="0" bIns="0">
            <a:spAutoFit/>
          </a:bodyPr>
          <a:lstStyle>
            <a:lvl1pPr>
              <a:defRPr sz="850" b="0" i="0">
                <a:solidFill>
                  <a:schemeClr val="tx1"/>
                </a:solidFill>
                <a:latin typeface="Calibri"/>
                <a:cs typeface="Calibri"/>
              </a:defRPr>
            </a:lvl1pPr>
          </a:lstStyle>
          <a:p>
            <a:pPr marL="12700">
              <a:lnSpc>
                <a:spcPct val="100000"/>
              </a:lnSpc>
              <a:spcBef>
                <a:spcPts val="155"/>
              </a:spcBef>
            </a:pPr>
            <a:r>
              <a:rPr spc="55" dirty="0">
                <a:solidFill>
                  <a:srgbClr val="4A4A49"/>
                </a:solidFill>
              </a:rPr>
              <a:t>バブグループドットコム</a:t>
            </a: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image" Target="../media/image119.png"/><Relationship Id="rId299" Type="http://schemas.openxmlformats.org/officeDocument/2006/relationships/image" Target="../media/image301.png"/><Relationship Id="rId21" Type="http://schemas.openxmlformats.org/officeDocument/2006/relationships/image" Target="../media/image23.png"/><Relationship Id="rId63" Type="http://schemas.openxmlformats.org/officeDocument/2006/relationships/image" Target="../media/image65.png"/><Relationship Id="rId159" Type="http://schemas.openxmlformats.org/officeDocument/2006/relationships/image" Target="../media/image161.png"/><Relationship Id="rId170" Type="http://schemas.openxmlformats.org/officeDocument/2006/relationships/image" Target="../media/image172.png"/><Relationship Id="rId226" Type="http://schemas.openxmlformats.org/officeDocument/2006/relationships/image" Target="../media/image228.png"/><Relationship Id="rId268" Type="http://schemas.openxmlformats.org/officeDocument/2006/relationships/image" Target="../media/image270.png"/><Relationship Id="rId32" Type="http://schemas.openxmlformats.org/officeDocument/2006/relationships/image" Target="../media/image34.png"/><Relationship Id="rId74" Type="http://schemas.openxmlformats.org/officeDocument/2006/relationships/image" Target="../media/image76.png"/><Relationship Id="rId128" Type="http://schemas.openxmlformats.org/officeDocument/2006/relationships/image" Target="../media/image130.png"/><Relationship Id="rId5" Type="http://schemas.openxmlformats.org/officeDocument/2006/relationships/image" Target="../media/image7.png"/><Relationship Id="rId181" Type="http://schemas.openxmlformats.org/officeDocument/2006/relationships/image" Target="../media/image183.png"/><Relationship Id="rId237" Type="http://schemas.openxmlformats.org/officeDocument/2006/relationships/image" Target="../media/image239.png"/><Relationship Id="rId279" Type="http://schemas.openxmlformats.org/officeDocument/2006/relationships/image" Target="../media/image281.png"/><Relationship Id="rId43" Type="http://schemas.openxmlformats.org/officeDocument/2006/relationships/image" Target="../media/image45.png"/><Relationship Id="rId139" Type="http://schemas.openxmlformats.org/officeDocument/2006/relationships/image" Target="../media/image141.png"/><Relationship Id="rId290" Type="http://schemas.openxmlformats.org/officeDocument/2006/relationships/image" Target="../media/image292.png"/><Relationship Id="rId304" Type="http://schemas.openxmlformats.org/officeDocument/2006/relationships/image" Target="../media/image306.png"/><Relationship Id="rId85" Type="http://schemas.openxmlformats.org/officeDocument/2006/relationships/image" Target="../media/image87.png"/><Relationship Id="rId150" Type="http://schemas.openxmlformats.org/officeDocument/2006/relationships/image" Target="../media/image152.png"/><Relationship Id="rId192" Type="http://schemas.openxmlformats.org/officeDocument/2006/relationships/image" Target="../media/image194.png"/><Relationship Id="rId206" Type="http://schemas.openxmlformats.org/officeDocument/2006/relationships/image" Target="../media/image208.png"/><Relationship Id="rId248" Type="http://schemas.openxmlformats.org/officeDocument/2006/relationships/image" Target="../media/image250.png"/><Relationship Id="rId12" Type="http://schemas.openxmlformats.org/officeDocument/2006/relationships/image" Target="../media/image14.png"/><Relationship Id="rId108" Type="http://schemas.openxmlformats.org/officeDocument/2006/relationships/image" Target="../media/image110.png"/><Relationship Id="rId315" Type="http://schemas.openxmlformats.org/officeDocument/2006/relationships/image" Target="../media/image317.png"/><Relationship Id="rId54" Type="http://schemas.openxmlformats.org/officeDocument/2006/relationships/image" Target="../media/image56.png"/><Relationship Id="rId96" Type="http://schemas.openxmlformats.org/officeDocument/2006/relationships/image" Target="../media/image98.png"/><Relationship Id="rId161" Type="http://schemas.openxmlformats.org/officeDocument/2006/relationships/image" Target="../media/image163.png"/><Relationship Id="rId217" Type="http://schemas.openxmlformats.org/officeDocument/2006/relationships/image" Target="../media/image219.png"/><Relationship Id="rId259" Type="http://schemas.openxmlformats.org/officeDocument/2006/relationships/image" Target="../media/image261.png"/><Relationship Id="rId23" Type="http://schemas.openxmlformats.org/officeDocument/2006/relationships/image" Target="../media/image25.png"/><Relationship Id="rId119" Type="http://schemas.openxmlformats.org/officeDocument/2006/relationships/image" Target="../media/image121.png"/><Relationship Id="rId270" Type="http://schemas.openxmlformats.org/officeDocument/2006/relationships/image" Target="../media/image272.png"/><Relationship Id="rId65" Type="http://schemas.openxmlformats.org/officeDocument/2006/relationships/image" Target="../media/image67.png"/><Relationship Id="rId130" Type="http://schemas.openxmlformats.org/officeDocument/2006/relationships/image" Target="../media/image132.png"/><Relationship Id="rId172" Type="http://schemas.openxmlformats.org/officeDocument/2006/relationships/image" Target="../media/image174.png"/><Relationship Id="rId228" Type="http://schemas.openxmlformats.org/officeDocument/2006/relationships/image" Target="../media/image230.png"/><Relationship Id="rId281" Type="http://schemas.openxmlformats.org/officeDocument/2006/relationships/image" Target="../media/image283.png"/><Relationship Id="rId34" Type="http://schemas.openxmlformats.org/officeDocument/2006/relationships/image" Target="../media/image36.png"/><Relationship Id="rId55" Type="http://schemas.openxmlformats.org/officeDocument/2006/relationships/image" Target="../media/image57.png"/><Relationship Id="rId76" Type="http://schemas.openxmlformats.org/officeDocument/2006/relationships/image" Target="../media/image78.png"/><Relationship Id="rId97" Type="http://schemas.openxmlformats.org/officeDocument/2006/relationships/image" Target="../media/image99.png"/><Relationship Id="rId120" Type="http://schemas.openxmlformats.org/officeDocument/2006/relationships/image" Target="../media/image122.png"/><Relationship Id="rId141" Type="http://schemas.openxmlformats.org/officeDocument/2006/relationships/image" Target="../media/image143.png"/><Relationship Id="rId7" Type="http://schemas.openxmlformats.org/officeDocument/2006/relationships/image" Target="../media/image9.png"/><Relationship Id="rId162" Type="http://schemas.openxmlformats.org/officeDocument/2006/relationships/image" Target="../media/image164.png"/><Relationship Id="rId183" Type="http://schemas.openxmlformats.org/officeDocument/2006/relationships/image" Target="../media/image185.png"/><Relationship Id="rId218" Type="http://schemas.openxmlformats.org/officeDocument/2006/relationships/image" Target="../media/image220.png"/><Relationship Id="rId239" Type="http://schemas.openxmlformats.org/officeDocument/2006/relationships/image" Target="../media/image241.png"/><Relationship Id="rId250" Type="http://schemas.openxmlformats.org/officeDocument/2006/relationships/image" Target="../media/image252.png"/><Relationship Id="rId271" Type="http://schemas.openxmlformats.org/officeDocument/2006/relationships/image" Target="../media/image273.png"/><Relationship Id="rId292" Type="http://schemas.openxmlformats.org/officeDocument/2006/relationships/image" Target="../media/image294.png"/><Relationship Id="rId306" Type="http://schemas.openxmlformats.org/officeDocument/2006/relationships/image" Target="../media/image308.png"/><Relationship Id="rId24" Type="http://schemas.openxmlformats.org/officeDocument/2006/relationships/image" Target="../media/image26.png"/><Relationship Id="rId45" Type="http://schemas.openxmlformats.org/officeDocument/2006/relationships/image" Target="../media/image47.png"/><Relationship Id="rId66" Type="http://schemas.openxmlformats.org/officeDocument/2006/relationships/image" Target="../media/image68.png"/><Relationship Id="rId87" Type="http://schemas.openxmlformats.org/officeDocument/2006/relationships/image" Target="../media/image89.png"/><Relationship Id="rId110" Type="http://schemas.openxmlformats.org/officeDocument/2006/relationships/image" Target="../media/image112.png"/><Relationship Id="rId131" Type="http://schemas.openxmlformats.org/officeDocument/2006/relationships/image" Target="../media/image133.png"/><Relationship Id="rId152" Type="http://schemas.openxmlformats.org/officeDocument/2006/relationships/image" Target="../media/image154.png"/><Relationship Id="rId173" Type="http://schemas.openxmlformats.org/officeDocument/2006/relationships/image" Target="../media/image175.png"/><Relationship Id="rId194" Type="http://schemas.openxmlformats.org/officeDocument/2006/relationships/image" Target="../media/image196.png"/><Relationship Id="rId208" Type="http://schemas.openxmlformats.org/officeDocument/2006/relationships/image" Target="../media/image210.png"/><Relationship Id="rId229" Type="http://schemas.openxmlformats.org/officeDocument/2006/relationships/image" Target="../media/image231.png"/><Relationship Id="rId240" Type="http://schemas.openxmlformats.org/officeDocument/2006/relationships/image" Target="../media/image242.png"/><Relationship Id="rId261" Type="http://schemas.openxmlformats.org/officeDocument/2006/relationships/image" Target="../media/image263.png"/><Relationship Id="rId14" Type="http://schemas.openxmlformats.org/officeDocument/2006/relationships/image" Target="../media/image16.png"/><Relationship Id="rId35" Type="http://schemas.openxmlformats.org/officeDocument/2006/relationships/image" Target="../media/image37.png"/><Relationship Id="rId56" Type="http://schemas.openxmlformats.org/officeDocument/2006/relationships/image" Target="../media/image58.png"/><Relationship Id="rId77" Type="http://schemas.openxmlformats.org/officeDocument/2006/relationships/image" Target="../media/image79.png"/><Relationship Id="rId100" Type="http://schemas.openxmlformats.org/officeDocument/2006/relationships/image" Target="../media/image102.png"/><Relationship Id="rId282" Type="http://schemas.openxmlformats.org/officeDocument/2006/relationships/image" Target="../media/image284.png"/><Relationship Id="rId317" Type="http://schemas.openxmlformats.org/officeDocument/2006/relationships/image" Target="../media/image319.png"/><Relationship Id="rId8" Type="http://schemas.openxmlformats.org/officeDocument/2006/relationships/image" Target="../media/image10.png"/><Relationship Id="rId98" Type="http://schemas.openxmlformats.org/officeDocument/2006/relationships/image" Target="../media/image100.png"/><Relationship Id="rId121" Type="http://schemas.openxmlformats.org/officeDocument/2006/relationships/image" Target="../media/image123.png"/><Relationship Id="rId142" Type="http://schemas.openxmlformats.org/officeDocument/2006/relationships/image" Target="../media/image144.png"/><Relationship Id="rId163" Type="http://schemas.openxmlformats.org/officeDocument/2006/relationships/image" Target="../media/image165.png"/><Relationship Id="rId184" Type="http://schemas.openxmlformats.org/officeDocument/2006/relationships/image" Target="../media/image186.png"/><Relationship Id="rId219" Type="http://schemas.openxmlformats.org/officeDocument/2006/relationships/image" Target="../media/image221.png"/><Relationship Id="rId230" Type="http://schemas.openxmlformats.org/officeDocument/2006/relationships/image" Target="../media/image232.png"/><Relationship Id="rId251" Type="http://schemas.openxmlformats.org/officeDocument/2006/relationships/image" Target="../media/image253.png"/><Relationship Id="rId25" Type="http://schemas.openxmlformats.org/officeDocument/2006/relationships/image" Target="../media/image27.png"/><Relationship Id="rId46" Type="http://schemas.openxmlformats.org/officeDocument/2006/relationships/image" Target="../media/image48.png"/><Relationship Id="rId67" Type="http://schemas.openxmlformats.org/officeDocument/2006/relationships/image" Target="../media/image69.png"/><Relationship Id="rId272" Type="http://schemas.openxmlformats.org/officeDocument/2006/relationships/image" Target="../media/image274.png"/><Relationship Id="rId293" Type="http://schemas.openxmlformats.org/officeDocument/2006/relationships/image" Target="../media/image295.png"/><Relationship Id="rId307" Type="http://schemas.openxmlformats.org/officeDocument/2006/relationships/image" Target="../media/image309.png"/><Relationship Id="rId88" Type="http://schemas.openxmlformats.org/officeDocument/2006/relationships/image" Target="../media/image90.png"/><Relationship Id="rId111" Type="http://schemas.openxmlformats.org/officeDocument/2006/relationships/image" Target="../media/image113.png"/><Relationship Id="rId132" Type="http://schemas.openxmlformats.org/officeDocument/2006/relationships/image" Target="../media/image134.png"/><Relationship Id="rId153" Type="http://schemas.openxmlformats.org/officeDocument/2006/relationships/image" Target="../media/image155.png"/><Relationship Id="rId174" Type="http://schemas.openxmlformats.org/officeDocument/2006/relationships/image" Target="../media/image176.png"/><Relationship Id="rId195" Type="http://schemas.openxmlformats.org/officeDocument/2006/relationships/image" Target="../media/image197.png"/><Relationship Id="rId209" Type="http://schemas.openxmlformats.org/officeDocument/2006/relationships/image" Target="../media/image211.png"/><Relationship Id="rId220" Type="http://schemas.openxmlformats.org/officeDocument/2006/relationships/image" Target="../media/image222.png"/><Relationship Id="rId241" Type="http://schemas.openxmlformats.org/officeDocument/2006/relationships/image" Target="../media/image243.png"/><Relationship Id="rId15" Type="http://schemas.openxmlformats.org/officeDocument/2006/relationships/image" Target="../media/image17.png"/><Relationship Id="rId36" Type="http://schemas.openxmlformats.org/officeDocument/2006/relationships/image" Target="../media/image38.png"/><Relationship Id="rId57" Type="http://schemas.openxmlformats.org/officeDocument/2006/relationships/image" Target="../media/image59.png"/><Relationship Id="rId262" Type="http://schemas.openxmlformats.org/officeDocument/2006/relationships/image" Target="../media/image264.png"/><Relationship Id="rId283" Type="http://schemas.openxmlformats.org/officeDocument/2006/relationships/image" Target="../media/image285.png"/><Relationship Id="rId318" Type="http://schemas.openxmlformats.org/officeDocument/2006/relationships/image" Target="../media/image320.png"/><Relationship Id="rId78" Type="http://schemas.openxmlformats.org/officeDocument/2006/relationships/image" Target="../media/image80.png"/><Relationship Id="rId99" Type="http://schemas.openxmlformats.org/officeDocument/2006/relationships/image" Target="../media/image101.png"/><Relationship Id="rId101" Type="http://schemas.openxmlformats.org/officeDocument/2006/relationships/image" Target="../media/image103.png"/><Relationship Id="rId122" Type="http://schemas.openxmlformats.org/officeDocument/2006/relationships/image" Target="../media/image124.png"/><Relationship Id="rId143" Type="http://schemas.openxmlformats.org/officeDocument/2006/relationships/image" Target="../media/image145.png"/><Relationship Id="rId164" Type="http://schemas.openxmlformats.org/officeDocument/2006/relationships/image" Target="../media/image166.png"/><Relationship Id="rId185" Type="http://schemas.openxmlformats.org/officeDocument/2006/relationships/image" Target="../media/image187.png"/><Relationship Id="rId9" Type="http://schemas.openxmlformats.org/officeDocument/2006/relationships/image" Target="../media/image11.png"/><Relationship Id="rId210" Type="http://schemas.openxmlformats.org/officeDocument/2006/relationships/image" Target="../media/image212.png"/><Relationship Id="rId26" Type="http://schemas.openxmlformats.org/officeDocument/2006/relationships/image" Target="../media/image28.png"/><Relationship Id="rId231" Type="http://schemas.openxmlformats.org/officeDocument/2006/relationships/image" Target="../media/image233.png"/><Relationship Id="rId252" Type="http://schemas.openxmlformats.org/officeDocument/2006/relationships/image" Target="../media/image254.png"/><Relationship Id="rId273" Type="http://schemas.openxmlformats.org/officeDocument/2006/relationships/image" Target="../media/image275.png"/><Relationship Id="rId294" Type="http://schemas.openxmlformats.org/officeDocument/2006/relationships/image" Target="../media/image296.png"/><Relationship Id="rId308" Type="http://schemas.openxmlformats.org/officeDocument/2006/relationships/image" Target="../media/image310.png"/><Relationship Id="rId47" Type="http://schemas.openxmlformats.org/officeDocument/2006/relationships/image" Target="../media/image49.png"/><Relationship Id="rId68" Type="http://schemas.openxmlformats.org/officeDocument/2006/relationships/image" Target="../media/image70.png"/><Relationship Id="rId89" Type="http://schemas.openxmlformats.org/officeDocument/2006/relationships/image" Target="../media/image91.png"/><Relationship Id="rId112" Type="http://schemas.openxmlformats.org/officeDocument/2006/relationships/image" Target="../media/image114.png"/><Relationship Id="rId133" Type="http://schemas.openxmlformats.org/officeDocument/2006/relationships/image" Target="../media/image135.png"/><Relationship Id="rId154" Type="http://schemas.openxmlformats.org/officeDocument/2006/relationships/image" Target="../media/image156.png"/><Relationship Id="rId175" Type="http://schemas.openxmlformats.org/officeDocument/2006/relationships/image" Target="../media/image177.png"/><Relationship Id="rId196" Type="http://schemas.openxmlformats.org/officeDocument/2006/relationships/image" Target="../media/image198.png"/><Relationship Id="rId200" Type="http://schemas.openxmlformats.org/officeDocument/2006/relationships/image" Target="../media/image202.png"/><Relationship Id="rId16" Type="http://schemas.openxmlformats.org/officeDocument/2006/relationships/image" Target="../media/image18.png"/><Relationship Id="rId221" Type="http://schemas.openxmlformats.org/officeDocument/2006/relationships/image" Target="../media/image223.png"/><Relationship Id="rId242" Type="http://schemas.openxmlformats.org/officeDocument/2006/relationships/image" Target="../media/image244.png"/><Relationship Id="rId263" Type="http://schemas.openxmlformats.org/officeDocument/2006/relationships/image" Target="../media/image265.png"/><Relationship Id="rId284" Type="http://schemas.openxmlformats.org/officeDocument/2006/relationships/image" Target="../media/image286.png"/><Relationship Id="rId319" Type="http://schemas.openxmlformats.org/officeDocument/2006/relationships/image" Target="../media/image321.png"/><Relationship Id="rId37" Type="http://schemas.openxmlformats.org/officeDocument/2006/relationships/image" Target="../media/image39.png"/><Relationship Id="rId58" Type="http://schemas.openxmlformats.org/officeDocument/2006/relationships/image" Target="../media/image60.png"/><Relationship Id="rId79" Type="http://schemas.openxmlformats.org/officeDocument/2006/relationships/image" Target="../media/image81.png"/><Relationship Id="rId102" Type="http://schemas.openxmlformats.org/officeDocument/2006/relationships/image" Target="../media/image104.png"/><Relationship Id="rId123" Type="http://schemas.openxmlformats.org/officeDocument/2006/relationships/image" Target="../media/image125.png"/><Relationship Id="rId144" Type="http://schemas.openxmlformats.org/officeDocument/2006/relationships/image" Target="../media/image146.png"/><Relationship Id="rId90" Type="http://schemas.openxmlformats.org/officeDocument/2006/relationships/image" Target="../media/image92.png"/><Relationship Id="rId165" Type="http://schemas.openxmlformats.org/officeDocument/2006/relationships/image" Target="../media/image167.png"/><Relationship Id="rId186" Type="http://schemas.openxmlformats.org/officeDocument/2006/relationships/image" Target="../media/image188.png"/><Relationship Id="rId211" Type="http://schemas.openxmlformats.org/officeDocument/2006/relationships/image" Target="../media/image213.png"/><Relationship Id="rId232" Type="http://schemas.openxmlformats.org/officeDocument/2006/relationships/image" Target="../media/image234.png"/><Relationship Id="rId253" Type="http://schemas.openxmlformats.org/officeDocument/2006/relationships/image" Target="../media/image255.png"/><Relationship Id="rId274" Type="http://schemas.openxmlformats.org/officeDocument/2006/relationships/image" Target="../media/image276.png"/><Relationship Id="rId295" Type="http://schemas.openxmlformats.org/officeDocument/2006/relationships/image" Target="../media/image297.png"/><Relationship Id="rId309" Type="http://schemas.openxmlformats.org/officeDocument/2006/relationships/image" Target="../media/image311.png"/><Relationship Id="rId27" Type="http://schemas.openxmlformats.org/officeDocument/2006/relationships/image" Target="../media/image29.png"/><Relationship Id="rId48" Type="http://schemas.openxmlformats.org/officeDocument/2006/relationships/image" Target="../media/image50.png"/><Relationship Id="rId69" Type="http://schemas.openxmlformats.org/officeDocument/2006/relationships/image" Target="../media/image71.png"/><Relationship Id="rId113" Type="http://schemas.openxmlformats.org/officeDocument/2006/relationships/image" Target="../media/image115.png"/><Relationship Id="rId134" Type="http://schemas.openxmlformats.org/officeDocument/2006/relationships/image" Target="../media/image136.png"/><Relationship Id="rId320" Type="http://schemas.openxmlformats.org/officeDocument/2006/relationships/image" Target="../media/image322.png"/><Relationship Id="rId80" Type="http://schemas.openxmlformats.org/officeDocument/2006/relationships/image" Target="../media/image82.png"/><Relationship Id="rId155" Type="http://schemas.openxmlformats.org/officeDocument/2006/relationships/image" Target="../media/image157.png"/><Relationship Id="rId176" Type="http://schemas.openxmlformats.org/officeDocument/2006/relationships/image" Target="../media/image178.png"/><Relationship Id="rId197" Type="http://schemas.openxmlformats.org/officeDocument/2006/relationships/image" Target="../media/image199.png"/><Relationship Id="rId201" Type="http://schemas.openxmlformats.org/officeDocument/2006/relationships/image" Target="../media/image203.png"/><Relationship Id="rId222" Type="http://schemas.openxmlformats.org/officeDocument/2006/relationships/image" Target="../media/image224.png"/><Relationship Id="rId243" Type="http://schemas.openxmlformats.org/officeDocument/2006/relationships/image" Target="../media/image245.png"/><Relationship Id="rId264" Type="http://schemas.openxmlformats.org/officeDocument/2006/relationships/image" Target="../media/image266.png"/><Relationship Id="rId285" Type="http://schemas.openxmlformats.org/officeDocument/2006/relationships/image" Target="../media/image287.png"/><Relationship Id="rId17" Type="http://schemas.openxmlformats.org/officeDocument/2006/relationships/image" Target="../media/image19.png"/><Relationship Id="rId38" Type="http://schemas.openxmlformats.org/officeDocument/2006/relationships/image" Target="../media/image40.png"/><Relationship Id="rId59" Type="http://schemas.openxmlformats.org/officeDocument/2006/relationships/image" Target="../media/image61.png"/><Relationship Id="rId103" Type="http://schemas.openxmlformats.org/officeDocument/2006/relationships/image" Target="../media/image105.png"/><Relationship Id="rId124" Type="http://schemas.openxmlformats.org/officeDocument/2006/relationships/image" Target="../media/image126.png"/><Relationship Id="rId310" Type="http://schemas.openxmlformats.org/officeDocument/2006/relationships/image" Target="../media/image312.png"/><Relationship Id="rId70" Type="http://schemas.openxmlformats.org/officeDocument/2006/relationships/image" Target="../media/image72.png"/><Relationship Id="rId91" Type="http://schemas.openxmlformats.org/officeDocument/2006/relationships/image" Target="../media/image93.png"/><Relationship Id="rId145" Type="http://schemas.openxmlformats.org/officeDocument/2006/relationships/image" Target="../media/image147.png"/><Relationship Id="rId166" Type="http://schemas.openxmlformats.org/officeDocument/2006/relationships/image" Target="../media/image168.png"/><Relationship Id="rId187" Type="http://schemas.openxmlformats.org/officeDocument/2006/relationships/image" Target="../media/image189.png"/><Relationship Id="rId1" Type="http://schemas.openxmlformats.org/officeDocument/2006/relationships/slideLayout" Target="../slideLayouts/slideLayout2.xml"/><Relationship Id="rId212" Type="http://schemas.openxmlformats.org/officeDocument/2006/relationships/image" Target="../media/image214.png"/><Relationship Id="rId233" Type="http://schemas.openxmlformats.org/officeDocument/2006/relationships/image" Target="../media/image235.png"/><Relationship Id="rId254" Type="http://schemas.openxmlformats.org/officeDocument/2006/relationships/image" Target="../media/image256.png"/><Relationship Id="rId28" Type="http://schemas.openxmlformats.org/officeDocument/2006/relationships/image" Target="../media/image30.png"/><Relationship Id="rId49" Type="http://schemas.openxmlformats.org/officeDocument/2006/relationships/image" Target="../media/image51.png"/><Relationship Id="rId114" Type="http://schemas.openxmlformats.org/officeDocument/2006/relationships/image" Target="../media/image116.png"/><Relationship Id="rId275" Type="http://schemas.openxmlformats.org/officeDocument/2006/relationships/image" Target="../media/image277.png"/><Relationship Id="rId296" Type="http://schemas.openxmlformats.org/officeDocument/2006/relationships/image" Target="../media/image298.png"/><Relationship Id="rId300" Type="http://schemas.openxmlformats.org/officeDocument/2006/relationships/image" Target="../media/image302.png"/><Relationship Id="rId60" Type="http://schemas.openxmlformats.org/officeDocument/2006/relationships/image" Target="../media/image62.png"/><Relationship Id="rId81" Type="http://schemas.openxmlformats.org/officeDocument/2006/relationships/image" Target="../media/image83.png"/><Relationship Id="rId135" Type="http://schemas.openxmlformats.org/officeDocument/2006/relationships/image" Target="../media/image137.png"/><Relationship Id="rId156" Type="http://schemas.openxmlformats.org/officeDocument/2006/relationships/image" Target="../media/image158.png"/><Relationship Id="rId177" Type="http://schemas.openxmlformats.org/officeDocument/2006/relationships/image" Target="../media/image179.png"/><Relationship Id="rId198" Type="http://schemas.openxmlformats.org/officeDocument/2006/relationships/image" Target="../media/image200.png"/><Relationship Id="rId321" Type="http://schemas.openxmlformats.org/officeDocument/2006/relationships/image" Target="../media/image323.png"/><Relationship Id="rId202" Type="http://schemas.openxmlformats.org/officeDocument/2006/relationships/image" Target="../media/image204.png"/><Relationship Id="rId223" Type="http://schemas.openxmlformats.org/officeDocument/2006/relationships/image" Target="../media/image225.png"/><Relationship Id="rId244" Type="http://schemas.openxmlformats.org/officeDocument/2006/relationships/image" Target="../media/image246.png"/><Relationship Id="rId18" Type="http://schemas.openxmlformats.org/officeDocument/2006/relationships/image" Target="../media/image20.png"/><Relationship Id="rId39" Type="http://schemas.openxmlformats.org/officeDocument/2006/relationships/image" Target="../media/image41.png"/><Relationship Id="rId265" Type="http://schemas.openxmlformats.org/officeDocument/2006/relationships/image" Target="../media/image267.png"/><Relationship Id="rId286" Type="http://schemas.openxmlformats.org/officeDocument/2006/relationships/image" Target="../media/image288.png"/><Relationship Id="rId50" Type="http://schemas.openxmlformats.org/officeDocument/2006/relationships/image" Target="../media/image52.png"/><Relationship Id="rId104" Type="http://schemas.openxmlformats.org/officeDocument/2006/relationships/image" Target="../media/image106.png"/><Relationship Id="rId125" Type="http://schemas.openxmlformats.org/officeDocument/2006/relationships/image" Target="../media/image127.png"/><Relationship Id="rId146" Type="http://schemas.openxmlformats.org/officeDocument/2006/relationships/image" Target="../media/image148.png"/><Relationship Id="rId167" Type="http://schemas.openxmlformats.org/officeDocument/2006/relationships/image" Target="../media/image169.png"/><Relationship Id="rId188" Type="http://schemas.openxmlformats.org/officeDocument/2006/relationships/image" Target="../media/image190.png"/><Relationship Id="rId311" Type="http://schemas.openxmlformats.org/officeDocument/2006/relationships/image" Target="../media/image313.png"/><Relationship Id="rId71" Type="http://schemas.openxmlformats.org/officeDocument/2006/relationships/image" Target="../media/image73.png"/><Relationship Id="rId92" Type="http://schemas.openxmlformats.org/officeDocument/2006/relationships/image" Target="../media/image94.png"/><Relationship Id="rId213" Type="http://schemas.openxmlformats.org/officeDocument/2006/relationships/image" Target="../media/image215.png"/><Relationship Id="rId234" Type="http://schemas.openxmlformats.org/officeDocument/2006/relationships/image" Target="../media/image236.png"/><Relationship Id="rId2" Type="http://schemas.openxmlformats.org/officeDocument/2006/relationships/image" Target="../media/image4.png"/><Relationship Id="rId29" Type="http://schemas.openxmlformats.org/officeDocument/2006/relationships/image" Target="../media/image31.png"/><Relationship Id="rId255" Type="http://schemas.openxmlformats.org/officeDocument/2006/relationships/image" Target="../media/image257.png"/><Relationship Id="rId276" Type="http://schemas.openxmlformats.org/officeDocument/2006/relationships/image" Target="../media/image278.png"/><Relationship Id="rId297" Type="http://schemas.openxmlformats.org/officeDocument/2006/relationships/image" Target="../media/image299.png"/><Relationship Id="rId40" Type="http://schemas.openxmlformats.org/officeDocument/2006/relationships/image" Target="../media/image42.png"/><Relationship Id="rId115" Type="http://schemas.openxmlformats.org/officeDocument/2006/relationships/image" Target="../media/image117.png"/><Relationship Id="rId136" Type="http://schemas.openxmlformats.org/officeDocument/2006/relationships/image" Target="../media/image138.png"/><Relationship Id="rId157" Type="http://schemas.openxmlformats.org/officeDocument/2006/relationships/image" Target="../media/image159.png"/><Relationship Id="rId178" Type="http://schemas.openxmlformats.org/officeDocument/2006/relationships/image" Target="../media/image180.png"/><Relationship Id="rId301" Type="http://schemas.openxmlformats.org/officeDocument/2006/relationships/image" Target="../media/image303.png"/><Relationship Id="rId322" Type="http://schemas.openxmlformats.org/officeDocument/2006/relationships/image" Target="../media/image324.png"/><Relationship Id="rId61" Type="http://schemas.openxmlformats.org/officeDocument/2006/relationships/image" Target="../media/image63.png"/><Relationship Id="rId82" Type="http://schemas.openxmlformats.org/officeDocument/2006/relationships/image" Target="../media/image84.png"/><Relationship Id="rId199" Type="http://schemas.openxmlformats.org/officeDocument/2006/relationships/image" Target="../media/image201.png"/><Relationship Id="rId203" Type="http://schemas.openxmlformats.org/officeDocument/2006/relationships/image" Target="../media/image205.png"/><Relationship Id="rId19" Type="http://schemas.openxmlformats.org/officeDocument/2006/relationships/image" Target="../media/image21.png"/><Relationship Id="rId224" Type="http://schemas.openxmlformats.org/officeDocument/2006/relationships/image" Target="../media/image226.png"/><Relationship Id="rId245" Type="http://schemas.openxmlformats.org/officeDocument/2006/relationships/image" Target="../media/image247.png"/><Relationship Id="rId266" Type="http://schemas.openxmlformats.org/officeDocument/2006/relationships/image" Target="../media/image268.png"/><Relationship Id="rId287" Type="http://schemas.openxmlformats.org/officeDocument/2006/relationships/image" Target="../media/image289.png"/><Relationship Id="rId30" Type="http://schemas.openxmlformats.org/officeDocument/2006/relationships/image" Target="../media/image32.png"/><Relationship Id="rId105" Type="http://schemas.openxmlformats.org/officeDocument/2006/relationships/image" Target="../media/image107.png"/><Relationship Id="rId126" Type="http://schemas.openxmlformats.org/officeDocument/2006/relationships/image" Target="../media/image128.png"/><Relationship Id="rId147" Type="http://schemas.openxmlformats.org/officeDocument/2006/relationships/image" Target="../media/image149.png"/><Relationship Id="rId168" Type="http://schemas.openxmlformats.org/officeDocument/2006/relationships/image" Target="../media/image170.png"/><Relationship Id="rId312" Type="http://schemas.openxmlformats.org/officeDocument/2006/relationships/image" Target="../media/image314.png"/><Relationship Id="rId51" Type="http://schemas.openxmlformats.org/officeDocument/2006/relationships/image" Target="../media/image53.png"/><Relationship Id="rId72" Type="http://schemas.openxmlformats.org/officeDocument/2006/relationships/image" Target="../media/image74.png"/><Relationship Id="rId93" Type="http://schemas.openxmlformats.org/officeDocument/2006/relationships/image" Target="../media/image95.png"/><Relationship Id="rId189" Type="http://schemas.openxmlformats.org/officeDocument/2006/relationships/image" Target="../media/image191.png"/><Relationship Id="rId3" Type="http://schemas.openxmlformats.org/officeDocument/2006/relationships/image" Target="../media/image5.png"/><Relationship Id="rId214" Type="http://schemas.openxmlformats.org/officeDocument/2006/relationships/image" Target="../media/image216.png"/><Relationship Id="rId235" Type="http://schemas.openxmlformats.org/officeDocument/2006/relationships/image" Target="../media/image237.png"/><Relationship Id="rId256" Type="http://schemas.openxmlformats.org/officeDocument/2006/relationships/image" Target="../media/image258.png"/><Relationship Id="rId277" Type="http://schemas.openxmlformats.org/officeDocument/2006/relationships/image" Target="../media/image279.png"/><Relationship Id="rId298" Type="http://schemas.openxmlformats.org/officeDocument/2006/relationships/image" Target="../media/image300.png"/><Relationship Id="rId116" Type="http://schemas.openxmlformats.org/officeDocument/2006/relationships/image" Target="../media/image118.png"/><Relationship Id="rId137" Type="http://schemas.openxmlformats.org/officeDocument/2006/relationships/image" Target="../media/image139.png"/><Relationship Id="rId158" Type="http://schemas.openxmlformats.org/officeDocument/2006/relationships/image" Target="../media/image160.png"/><Relationship Id="rId302" Type="http://schemas.openxmlformats.org/officeDocument/2006/relationships/image" Target="../media/image304.png"/><Relationship Id="rId323" Type="http://schemas.openxmlformats.org/officeDocument/2006/relationships/image" Target="../media/image325.png"/><Relationship Id="rId20" Type="http://schemas.openxmlformats.org/officeDocument/2006/relationships/image" Target="../media/image22.png"/><Relationship Id="rId41" Type="http://schemas.openxmlformats.org/officeDocument/2006/relationships/image" Target="../media/image43.png"/><Relationship Id="rId62" Type="http://schemas.openxmlformats.org/officeDocument/2006/relationships/image" Target="../media/image64.png"/><Relationship Id="rId83" Type="http://schemas.openxmlformats.org/officeDocument/2006/relationships/image" Target="../media/image85.png"/><Relationship Id="rId179" Type="http://schemas.openxmlformats.org/officeDocument/2006/relationships/image" Target="../media/image181.png"/><Relationship Id="rId190" Type="http://schemas.openxmlformats.org/officeDocument/2006/relationships/image" Target="../media/image192.png"/><Relationship Id="rId204" Type="http://schemas.openxmlformats.org/officeDocument/2006/relationships/image" Target="../media/image206.png"/><Relationship Id="rId225" Type="http://schemas.openxmlformats.org/officeDocument/2006/relationships/image" Target="../media/image227.png"/><Relationship Id="rId246" Type="http://schemas.openxmlformats.org/officeDocument/2006/relationships/image" Target="../media/image248.png"/><Relationship Id="rId267" Type="http://schemas.openxmlformats.org/officeDocument/2006/relationships/image" Target="../media/image269.png"/><Relationship Id="rId288" Type="http://schemas.openxmlformats.org/officeDocument/2006/relationships/image" Target="../media/image290.png"/><Relationship Id="rId106" Type="http://schemas.openxmlformats.org/officeDocument/2006/relationships/image" Target="../media/image108.png"/><Relationship Id="rId127" Type="http://schemas.openxmlformats.org/officeDocument/2006/relationships/image" Target="../media/image129.png"/><Relationship Id="rId313" Type="http://schemas.openxmlformats.org/officeDocument/2006/relationships/image" Target="../media/image315.png"/><Relationship Id="rId10" Type="http://schemas.openxmlformats.org/officeDocument/2006/relationships/image" Target="../media/image12.png"/><Relationship Id="rId31" Type="http://schemas.openxmlformats.org/officeDocument/2006/relationships/image" Target="../media/image33.png"/><Relationship Id="rId52" Type="http://schemas.openxmlformats.org/officeDocument/2006/relationships/image" Target="../media/image54.png"/><Relationship Id="rId73" Type="http://schemas.openxmlformats.org/officeDocument/2006/relationships/image" Target="../media/image75.png"/><Relationship Id="rId94" Type="http://schemas.openxmlformats.org/officeDocument/2006/relationships/image" Target="../media/image96.png"/><Relationship Id="rId148" Type="http://schemas.openxmlformats.org/officeDocument/2006/relationships/image" Target="../media/image150.png"/><Relationship Id="rId169" Type="http://schemas.openxmlformats.org/officeDocument/2006/relationships/image" Target="../media/image171.png"/><Relationship Id="rId4" Type="http://schemas.openxmlformats.org/officeDocument/2006/relationships/image" Target="../media/image6.png"/><Relationship Id="rId180" Type="http://schemas.openxmlformats.org/officeDocument/2006/relationships/image" Target="../media/image182.png"/><Relationship Id="rId215" Type="http://schemas.openxmlformats.org/officeDocument/2006/relationships/image" Target="../media/image217.png"/><Relationship Id="rId236" Type="http://schemas.openxmlformats.org/officeDocument/2006/relationships/image" Target="../media/image238.png"/><Relationship Id="rId257" Type="http://schemas.openxmlformats.org/officeDocument/2006/relationships/image" Target="../media/image259.png"/><Relationship Id="rId278" Type="http://schemas.openxmlformats.org/officeDocument/2006/relationships/image" Target="../media/image280.png"/><Relationship Id="rId303" Type="http://schemas.openxmlformats.org/officeDocument/2006/relationships/image" Target="../media/image305.png"/><Relationship Id="rId42" Type="http://schemas.openxmlformats.org/officeDocument/2006/relationships/image" Target="../media/image44.png"/><Relationship Id="rId84" Type="http://schemas.openxmlformats.org/officeDocument/2006/relationships/image" Target="../media/image86.png"/><Relationship Id="rId138" Type="http://schemas.openxmlformats.org/officeDocument/2006/relationships/image" Target="../media/image140.png"/><Relationship Id="rId191" Type="http://schemas.openxmlformats.org/officeDocument/2006/relationships/image" Target="../media/image193.png"/><Relationship Id="rId205" Type="http://schemas.openxmlformats.org/officeDocument/2006/relationships/image" Target="../media/image207.png"/><Relationship Id="rId247" Type="http://schemas.openxmlformats.org/officeDocument/2006/relationships/image" Target="../media/image249.png"/><Relationship Id="rId107" Type="http://schemas.openxmlformats.org/officeDocument/2006/relationships/image" Target="../media/image109.png"/><Relationship Id="rId289" Type="http://schemas.openxmlformats.org/officeDocument/2006/relationships/image" Target="../media/image291.png"/><Relationship Id="rId11" Type="http://schemas.openxmlformats.org/officeDocument/2006/relationships/image" Target="../media/image13.png"/><Relationship Id="rId53" Type="http://schemas.openxmlformats.org/officeDocument/2006/relationships/image" Target="../media/image55.png"/><Relationship Id="rId149" Type="http://schemas.openxmlformats.org/officeDocument/2006/relationships/image" Target="../media/image151.png"/><Relationship Id="rId314" Type="http://schemas.openxmlformats.org/officeDocument/2006/relationships/image" Target="../media/image316.png"/><Relationship Id="rId95" Type="http://schemas.openxmlformats.org/officeDocument/2006/relationships/image" Target="../media/image97.png"/><Relationship Id="rId160" Type="http://schemas.openxmlformats.org/officeDocument/2006/relationships/image" Target="../media/image162.png"/><Relationship Id="rId216" Type="http://schemas.openxmlformats.org/officeDocument/2006/relationships/image" Target="../media/image218.png"/><Relationship Id="rId258" Type="http://schemas.openxmlformats.org/officeDocument/2006/relationships/image" Target="../media/image260.png"/><Relationship Id="rId22" Type="http://schemas.openxmlformats.org/officeDocument/2006/relationships/image" Target="../media/image24.png"/><Relationship Id="rId64" Type="http://schemas.openxmlformats.org/officeDocument/2006/relationships/image" Target="../media/image66.png"/><Relationship Id="rId118" Type="http://schemas.openxmlformats.org/officeDocument/2006/relationships/image" Target="../media/image120.png"/><Relationship Id="rId171" Type="http://schemas.openxmlformats.org/officeDocument/2006/relationships/image" Target="../media/image173.png"/><Relationship Id="rId227" Type="http://schemas.openxmlformats.org/officeDocument/2006/relationships/image" Target="../media/image229.png"/><Relationship Id="rId269" Type="http://schemas.openxmlformats.org/officeDocument/2006/relationships/image" Target="../media/image271.png"/><Relationship Id="rId33" Type="http://schemas.openxmlformats.org/officeDocument/2006/relationships/image" Target="../media/image35.png"/><Relationship Id="rId129" Type="http://schemas.openxmlformats.org/officeDocument/2006/relationships/image" Target="../media/image131.png"/><Relationship Id="rId280" Type="http://schemas.openxmlformats.org/officeDocument/2006/relationships/image" Target="../media/image282.png"/><Relationship Id="rId75" Type="http://schemas.openxmlformats.org/officeDocument/2006/relationships/image" Target="../media/image77.png"/><Relationship Id="rId140" Type="http://schemas.openxmlformats.org/officeDocument/2006/relationships/image" Target="../media/image142.png"/><Relationship Id="rId182" Type="http://schemas.openxmlformats.org/officeDocument/2006/relationships/image" Target="../media/image184.png"/><Relationship Id="rId6" Type="http://schemas.openxmlformats.org/officeDocument/2006/relationships/image" Target="../media/image8.png"/><Relationship Id="rId238" Type="http://schemas.openxmlformats.org/officeDocument/2006/relationships/image" Target="../media/image240.png"/><Relationship Id="rId291" Type="http://schemas.openxmlformats.org/officeDocument/2006/relationships/image" Target="../media/image293.png"/><Relationship Id="rId305" Type="http://schemas.openxmlformats.org/officeDocument/2006/relationships/image" Target="../media/image307.png"/><Relationship Id="rId44" Type="http://schemas.openxmlformats.org/officeDocument/2006/relationships/image" Target="../media/image46.png"/><Relationship Id="rId86" Type="http://schemas.openxmlformats.org/officeDocument/2006/relationships/image" Target="../media/image88.png"/><Relationship Id="rId151" Type="http://schemas.openxmlformats.org/officeDocument/2006/relationships/image" Target="../media/image153.png"/><Relationship Id="rId193" Type="http://schemas.openxmlformats.org/officeDocument/2006/relationships/image" Target="../media/image195.png"/><Relationship Id="rId207" Type="http://schemas.openxmlformats.org/officeDocument/2006/relationships/image" Target="../media/image209.png"/><Relationship Id="rId249" Type="http://schemas.openxmlformats.org/officeDocument/2006/relationships/image" Target="../media/image251.png"/><Relationship Id="rId13" Type="http://schemas.openxmlformats.org/officeDocument/2006/relationships/image" Target="../media/image15.png"/><Relationship Id="rId109" Type="http://schemas.openxmlformats.org/officeDocument/2006/relationships/image" Target="../media/image111.png"/><Relationship Id="rId260" Type="http://schemas.openxmlformats.org/officeDocument/2006/relationships/image" Target="../media/image262.png"/><Relationship Id="rId316" Type="http://schemas.openxmlformats.org/officeDocument/2006/relationships/image" Target="../media/image3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0.png"/><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image" Target="../media/image329.png"/><Relationship Id="rId5" Type="http://schemas.openxmlformats.org/officeDocument/2006/relationships/image" Target="../media/image328.jpg"/><Relationship Id="rId4" Type="http://schemas.openxmlformats.org/officeDocument/2006/relationships/image" Target="../media/image327.png"/></Relationships>
</file>

<file path=ppt/slides/_rels/slide3.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2.png"/><Relationship Id="rId7" Type="http://schemas.openxmlformats.org/officeDocument/2006/relationships/image" Target="../media/image334.png"/><Relationship Id="rId2" Type="http://schemas.openxmlformats.org/officeDocument/2006/relationships/image" Target="../media/image331.png"/><Relationship Id="rId1" Type="http://schemas.openxmlformats.org/officeDocument/2006/relationships/slideLayout" Target="../slideLayouts/slideLayout3.xml"/><Relationship Id="rId6" Type="http://schemas.openxmlformats.org/officeDocument/2006/relationships/image" Target="../media/image329.png"/><Relationship Id="rId5" Type="http://schemas.openxmlformats.org/officeDocument/2006/relationships/image" Target="../media/image327.png"/><Relationship Id="rId4" Type="http://schemas.openxmlformats.org/officeDocument/2006/relationships/image" Target="../media/image333.png"/></Relationships>
</file>

<file path=ppt/slides/_rels/slide4.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3.xml"/><Relationship Id="rId5" Type="http://schemas.openxmlformats.org/officeDocument/2006/relationships/image" Target="../media/image339.jpg"/><Relationship Id="rId4" Type="http://schemas.openxmlformats.org/officeDocument/2006/relationships/image" Target="../media/image338.png"/></Relationships>
</file>

<file path=ppt/slides/_rels/slide5.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329.png"/><Relationship Id="rId7" Type="http://schemas.openxmlformats.org/officeDocument/2006/relationships/image" Target="../media/image344.png"/><Relationship Id="rId12" Type="http://schemas.openxmlformats.org/officeDocument/2006/relationships/image" Target="../media/image327.png"/><Relationship Id="rId2" Type="http://schemas.openxmlformats.org/officeDocument/2006/relationships/image" Target="../media/image340.png"/><Relationship Id="rId1" Type="http://schemas.openxmlformats.org/officeDocument/2006/relationships/slideLayout" Target="../slideLayouts/slideLayout5.xml"/><Relationship Id="rId6" Type="http://schemas.openxmlformats.org/officeDocument/2006/relationships/image" Target="../media/image343.png"/><Relationship Id="rId11" Type="http://schemas.openxmlformats.org/officeDocument/2006/relationships/image" Target="../media/image348.png"/><Relationship Id="rId5" Type="http://schemas.openxmlformats.org/officeDocument/2006/relationships/image" Target="../media/image342.png"/><Relationship Id="rId10" Type="http://schemas.openxmlformats.org/officeDocument/2006/relationships/image" Target="../media/image347.png"/><Relationship Id="rId4" Type="http://schemas.openxmlformats.org/officeDocument/2006/relationships/image" Target="../media/image341.png"/><Relationship Id="rId9" Type="http://schemas.openxmlformats.org/officeDocument/2006/relationships/image" Target="../media/image3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55.png"/><Relationship Id="rId13" Type="http://schemas.openxmlformats.org/officeDocument/2006/relationships/image" Target="../media/image360.png"/><Relationship Id="rId18" Type="http://schemas.openxmlformats.org/officeDocument/2006/relationships/image" Target="../media/image365.png"/><Relationship Id="rId26" Type="http://schemas.openxmlformats.org/officeDocument/2006/relationships/image" Target="../media/image373.png"/><Relationship Id="rId3" Type="http://schemas.openxmlformats.org/officeDocument/2006/relationships/image" Target="../media/image350.png"/><Relationship Id="rId21" Type="http://schemas.openxmlformats.org/officeDocument/2006/relationships/image" Target="../media/image368.png"/><Relationship Id="rId7" Type="http://schemas.openxmlformats.org/officeDocument/2006/relationships/image" Target="../media/image354.png"/><Relationship Id="rId12" Type="http://schemas.openxmlformats.org/officeDocument/2006/relationships/image" Target="../media/image359.png"/><Relationship Id="rId17" Type="http://schemas.openxmlformats.org/officeDocument/2006/relationships/image" Target="../media/image364.png"/><Relationship Id="rId25" Type="http://schemas.openxmlformats.org/officeDocument/2006/relationships/image" Target="../media/image372.png"/><Relationship Id="rId2" Type="http://schemas.openxmlformats.org/officeDocument/2006/relationships/image" Target="../media/image349.png"/><Relationship Id="rId16" Type="http://schemas.openxmlformats.org/officeDocument/2006/relationships/image" Target="../media/image363.png"/><Relationship Id="rId20" Type="http://schemas.openxmlformats.org/officeDocument/2006/relationships/image" Target="../media/image367.png"/><Relationship Id="rId29" Type="http://schemas.openxmlformats.org/officeDocument/2006/relationships/image" Target="../media/image376.png"/><Relationship Id="rId1" Type="http://schemas.openxmlformats.org/officeDocument/2006/relationships/slideLayout" Target="../slideLayouts/slideLayout5.xml"/><Relationship Id="rId6" Type="http://schemas.openxmlformats.org/officeDocument/2006/relationships/image" Target="../media/image353.png"/><Relationship Id="rId11" Type="http://schemas.openxmlformats.org/officeDocument/2006/relationships/image" Target="../media/image358.png"/><Relationship Id="rId24" Type="http://schemas.openxmlformats.org/officeDocument/2006/relationships/image" Target="../media/image371.png"/><Relationship Id="rId5" Type="http://schemas.openxmlformats.org/officeDocument/2006/relationships/image" Target="../media/image352.png"/><Relationship Id="rId15" Type="http://schemas.openxmlformats.org/officeDocument/2006/relationships/image" Target="../media/image362.png"/><Relationship Id="rId23" Type="http://schemas.openxmlformats.org/officeDocument/2006/relationships/image" Target="../media/image370.png"/><Relationship Id="rId28" Type="http://schemas.openxmlformats.org/officeDocument/2006/relationships/image" Target="../media/image375.png"/><Relationship Id="rId10" Type="http://schemas.openxmlformats.org/officeDocument/2006/relationships/image" Target="../media/image357.png"/><Relationship Id="rId19" Type="http://schemas.openxmlformats.org/officeDocument/2006/relationships/image" Target="../media/image366.png"/><Relationship Id="rId4" Type="http://schemas.openxmlformats.org/officeDocument/2006/relationships/image" Target="../media/image351.png"/><Relationship Id="rId9" Type="http://schemas.openxmlformats.org/officeDocument/2006/relationships/image" Target="../media/image356.png"/><Relationship Id="rId14" Type="http://schemas.openxmlformats.org/officeDocument/2006/relationships/image" Target="../media/image361.png"/><Relationship Id="rId22" Type="http://schemas.openxmlformats.org/officeDocument/2006/relationships/image" Target="../media/image369.png"/><Relationship Id="rId27" Type="http://schemas.openxmlformats.org/officeDocument/2006/relationships/image" Target="../media/image374.png"/><Relationship Id="rId30" Type="http://schemas.openxmlformats.org/officeDocument/2006/relationships/image" Target="../media/image377.png"/></Relationships>
</file>

<file path=ppt/slides/_rels/slide8.xml.rels><?xml version="1.0" encoding="UTF-8" standalone="yes"?>
<Relationships xmlns="http://schemas.openxmlformats.org/package/2006/relationships"><Relationship Id="rId8" Type="http://schemas.openxmlformats.org/officeDocument/2006/relationships/image" Target="../media/image383.png"/><Relationship Id="rId13" Type="http://schemas.openxmlformats.org/officeDocument/2006/relationships/image" Target="../media/image388.png"/><Relationship Id="rId18" Type="http://schemas.openxmlformats.org/officeDocument/2006/relationships/image" Target="../media/image393.png"/><Relationship Id="rId26" Type="http://schemas.openxmlformats.org/officeDocument/2006/relationships/image" Target="../media/image401.png"/><Relationship Id="rId3" Type="http://schemas.openxmlformats.org/officeDocument/2006/relationships/image" Target="../media/image374.png"/><Relationship Id="rId21" Type="http://schemas.openxmlformats.org/officeDocument/2006/relationships/image" Target="../media/image396.png"/><Relationship Id="rId7" Type="http://schemas.openxmlformats.org/officeDocument/2006/relationships/image" Target="../media/image382.png"/><Relationship Id="rId12" Type="http://schemas.openxmlformats.org/officeDocument/2006/relationships/image" Target="../media/image387.png"/><Relationship Id="rId17" Type="http://schemas.openxmlformats.org/officeDocument/2006/relationships/image" Target="../media/image392.png"/><Relationship Id="rId25" Type="http://schemas.openxmlformats.org/officeDocument/2006/relationships/image" Target="../media/image400.png"/><Relationship Id="rId2" Type="http://schemas.openxmlformats.org/officeDocument/2006/relationships/image" Target="../media/image378.png"/><Relationship Id="rId16" Type="http://schemas.openxmlformats.org/officeDocument/2006/relationships/image" Target="../media/image391.png"/><Relationship Id="rId20"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image" Target="../media/image381.png"/><Relationship Id="rId11" Type="http://schemas.openxmlformats.org/officeDocument/2006/relationships/image" Target="../media/image386.png"/><Relationship Id="rId24" Type="http://schemas.openxmlformats.org/officeDocument/2006/relationships/image" Target="../media/image399.png"/><Relationship Id="rId5" Type="http://schemas.openxmlformats.org/officeDocument/2006/relationships/image" Target="../media/image380.png"/><Relationship Id="rId15" Type="http://schemas.openxmlformats.org/officeDocument/2006/relationships/image" Target="../media/image390.png"/><Relationship Id="rId23" Type="http://schemas.openxmlformats.org/officeDocument/2006/relationships/image" Target="../media/image398.png"/><Relationship Id="rId10" Type="http://schemas.openxmlformats.org/officeDocument/2006/relationships/image" Target="../media/image385.png"/><Relationship Id="rId19" Type="http://schemas.openxmlformats.org/officeDocument/2006/relationships/image" Target="../media/image394.png"/><Relationship Id="rId4" Type="http://schemas.openxmlformats.org/officeDocument/2006/relationships/image" Target="../media/image379.png"/><Relationship Id="rId9" Type="http://schemas.openxmlformats.org/officeDocument/2006/relationships/image" Target="../media/image384.png"/><Relationship Id="rId14" Type="http://schemas.openxmlformats.org/officeDocument/2006/relationships/image" Target="../media/image389.png"/><Relationship Id="rId22" Type="http://schemas.openxmlformats.org/officeDocument/2006/relationships/image" Target="../media/image397.png"/></Relationships>
</file>

<file path=ppt/slides/_rels/slide9.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image" Target="../media/image40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57611" y="6699949"/>
            <a:ext cx="1485409" cy="86005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206751" y="6536325"/>
            <a:ext cx="36830" cy="86360"/>
          </a:xfrm>
          <a:custGeom>
            <a:avLst/>
            <a:gdLst/>
            <a:ahLst/>
            <a:cxnLst/>
            <a:rect l="l" t="t" r="r" b="b"/>
            <a:pathLst>
              <a:path w="36829" h="86359">
                <a:moveTo>
                  <a:pt x="36114" y="0"/>
                </a:moveTo>
                <a:lnTo>
                  <a:pt x="31923" y="0"/>
                </a:lnTo>
                <a:lnTo>
                  <a:pt x="30361" y="774"/>
                </a:lnTo>
                <a:lnTo>
                  <a:pt x="28291" y="2628"/>
                </a:lnTo>
                <a:lnTo>
                  <a:pt x="15941" y="22096"/>
                </a:lnTo>
                <a:lnTo>
                  <a:pt x="5807" y="47409"/>
                </a:lnTo>
                <a:lnTo>
                  <a:pt x="0" y="70883"/>
                </a:lnTo>
                <a:lnTo>
                  <a:pt x="630" y="84835"/>
                </a:lnTo>
                <a:lnTo>
                  <a:pt x="1189" y="85610"/>
                </a:lnTo>
                <a:lnTo>
                  <a:pt x="1849" y="85953"/>
                </a:lnTo>
                <a:lnTo>
                  <a:pt x="2624" y="85953"/>
                </a:lnTo>
                <a:lnTo>
                  <a:pt x="24848" y="52151"/>
                </a:lnTo>
                <a:lnTo>
                  <a:pt x="35911" y="14325"/>
                </a:lnTo>
                <a:lnTo>
                  <a:pt x="36533" y="5168"/>
                </a:lnTo>
                <a:lnTo>
                  <a:pt x="36114" y="0"/>
                </a:lnTo>
                <a:close/>
              </a:path>
            </a:pathLst>
          </a:custGeom>
          <a:solidFill>
            <a:srgbClr val="8D8E8E"/>
          </a:solidFill>
        </p:spPr>
        <p:txBody>
          <a:bodyPr wrap="square" lIns="0" tIns="0" rIns="0" bIns="0" rtlCol="0"/>
          <a:lstStyle/>
          <a:p>
            <a:endParaRPr/>
          </a:p>
        </p:txBody>
      </p:sp>
      <p:sp>
        <p:nvSpPr>
          <p:cNvPr id="4" name="object 4"/>
          <p:cNvSpPr/>
          <p:nvPr/>
        </p:nvSpPr>
        <p:spPr>
          <a:xfrm>
            <a:off x="8182947" y="6441580"/>
            <a:ext cx="39370" cy="88265"/>
          </a:xfrm>
          <a:custGeom>
            <a:avLst/>
            <a:gdLst/>
            <a:ahLst/>
            <a:cxnLst/>
            <a:rect l="l" t="t" r="r" b="b"/>
            <a:pathLst>
              <a:path w="39370" h="88265">
                <a:moveTo>
                  <a:pt x="38962" y="0"/>
                </a:moveTo>
                <a:lnTo>
                  <a:pt x="30796" y="0"/>
                </a:lnTo>
                <a:lnTo>
                  <a:pt x="29082" y="698"/>
                </a:lnTo>
                <a:lnTo>
                  <a:pt x="26910" y="2336"/>
                </a:lnTo>
                <a:lnTo>
                  <a:pt x="14655" y="20585"/>
                </a:lnTo>
                <a:lnTo>
                  <a:pt x="5101" y="45264"/>
                </a:lnTo>
                <a:lnTo>
                  <a:pt x="0" y="69164"/>
                </a:lnTo>
                <a:lnTo>
                  <a:pt x="1104" y="85077"/>
                </a:lnTo>
                <a:lnTo>
                  <a:pt x="2056" y="86956"/>
                </a:lnTo>
                <a:lnTo>
                  <a:pt x="3313" y="87833"/>
                </a:lnTo>
                <a:lnTo>
                  <a:pt x="4774" y="87833"/>
                </a:lnTo>
                <a:lnTo>
                  <a:pt x="27834" y="54223"/>
                </a:lnTo>
                <a:lnTo>
                  <a:pt x="37083" y="17144"/>
                </a:lnTo>
                <a:lnTo>
                  <a:pt x="38962" y="0"/>
                </a:lnTo>
                <a:close/>
              </a:path>
            </a:pathLst>
          </a:custGeom>
          <a:solidFill>
            <a:srgbClr val="8D8E8E"/>
          </a:solidFill>
        </p:spPr>
        <p:txBody>
          <a:bodyPr wrap="square" lIns="0" tIns="0" rIns="0" bIns="0" rtlCol="0"/>
          <a:lstStyle/>
          <a:p>
            <a:endParaRPr/>
          </a:p>
        </p:txBody>
      </p:sp>
      <p:sp>
        <p:nvSpPr>
          <p:cNvPr id="5" name="object 5"/>
          <p:cNvSpPr/>
          <p:nvPr/>
        </p:nvSpPr>
        <p:spPr>
          <a:xfrm>
            <a:off x="8447265" y="5998522"/>
            <a:ext cx="21590" cy="91440"/>
          </a:xfrm>
          <a:custGeom>
            <a:avLst/>
            <a:gdLst/>
            <a:ahLst/>
            <a:cxnLst/>
            <a:rect l="l" t="t" r="r" b="b"/>
            <a:pathLst>
              <a:path w="21590" h="91439">
                <a:moveTo>
                  <a:pt x="19612" y="0"/>
                </a:moveTo>
                <a:lnTo>
                  <a:pt x="16818" y="3555"/>
                </a:lnTo>
                <a:lnTo>
                  <a:pt x="9543" y="25959"/>
                </a:lnTo>
                <a:lnTo>
                  <a:pt x="3370" y="54349"/>
                </a:lnTo>
                <a:lnTo>
                  <a:pt x="0" y="79215"/>
                </a:lnTo>
                <a:lnTo>
                  <a:pt x="1133" y="91046"/>
                </a:lnTo>
                <a:lnTo>
                  <a:pt x="14312" y="52166"/>
                </a:lnTo>
                <a:lnTo>
                  <a:pt x="20637" y="14025"/>
                </a:lnTo>
                <a:lnTo>
                  <a:pt x="21001" y="4703"/>
                </a:lnTo>
                <a:lnTo>
                  <a:pt x="19612" y="0"/>
                </a:lnTo>
                <a:close/>
              </a:path>
            </a:pathLst>
          </a:custGeom>
          <a:solidFill>
            <a:srgbClr val="8D8E8E"/>
          </a:solidFill>
        </p:spPr>
        <p:txBody>
          <a:bodyPr wrap="square" lIns="0" tIns="0" rIns="0" bIns="0" rtlCol="0"/>
          <a:lstStyle/>
          <a:p>
            <a:endParaRPr/>
          </a:p>
        </p:txBody>
      </p:sp>
      <p:sp>
        <p:nvSpPr>
          <p:cNvPr id="6" name="object 6"/>
          <p:cNvSpPr/>
          <p:nvPr/>
        </p:nvSpPr>
        <p:spPr>
          <a:xfrm>
            <a:off x="8490799" y="5895804"/>
            <a:ext cx="17145" cy="91440"/>
          </a:xfrm>
          <a:custGeom>
            <a:avLst/>
            <a:gdLst/>
            <a:ahLst/>
            <a:cxnLst/>
            <a:rect l="l" t="t" r="r" b="b"/>
            <a:pathLst>
              <a:path w="17145" h="91439">
                <a:moveTo>
                  <a:pt x="8343" y="33528"/>
                </a:moveTo>
                <a:lnTo>
                  <a:pt x="4929" y="52365"/>
                </a:lnTo>
                <a:lnTo>
                  <a:pt x="2105" y="70024"/>
                </a:lnTo>
                <a:lnTo>
                  <a:pt x="314" y="83859"/>
                </a:lnTo>
                <a:lnTo>
                  <a:pt x="0" y="91224"/>
                </a:lnTo>
                <a:lnTo>
                  <a:pt x="457" y="91084"/>
                </a:lnTo>
                <a:lnTo>
                  <a:pt x="2501" y="84608"/>
                </a:lnTo>
                <a:lnTo>
                  <a:pt x="5175" y="73198"/>
                </a:lnTo>
                <a:lnTo>
                  <a:pt x="8143" y="58646"/>
                </a:lnTo>
                <a:lnTo>
                  <a:pt x="11074" y="42748"/>
                </a:lnTo>
                <a:lnTo>
                  <a:pt x="8343" y="33528"/>
                </a:lnTo>
                <a:close/>
              </a:path>
              <a:path w="17145" h="91439">
                <a:moveTo>
                  <a:pt x="16624" y="0"/>
                </a:moveTo>
                <a:lnTo>
                  <a:pt x="16141" y="139"/>
                </a:lnTo>
                <a:lnTo>
                  <a:pt x="14884" y="3733"/>
                </a:lnTo>
                <a:lnTo>
                  <a:pt x="14427" y="5372"/>
                </a:lnTo>
                <a:lnTo>
                  <a:pt x="13487" y="9258"/>
                </a:lnTo>
                <a:lnTo>
                  <a:pt x="15367" y="15646"/>
                </a:lnTo>
                <a:lnTo>
                  <a:pt x="16306" y="8661"/>
                </a:lnTo>
                <a:lnTo>
                  <a:pt x="17043" y="1993"/>
                </a:lnTo>
                <a:lnTo>
                  <a:pt x="16624" y="0"/>
                </a:lnTo>
                <a:close/>
              </a:path>
            </a:pathLst>
          </a:custGeom>
          <a:solidFill>
            <a:srgbClr val="8D8E8E"/>
          </a:solidFill>
        </p:spPr>
        <p:txBody>
          <a:bodyPr wrap="square" lIns="0" tIns="0" rIns="0" bIns="0" rtlCol="0"/>
          <a:lstStyle/>
          <a:p>
            <a:endParaRPr/>
          </a:p>
        </p:txBody>
      </p:sp>
      <p:sp>
        <p:nvSpPr>
          <p:cNvPr id="7" name="object 7"/>
          <p:cNvSpPr/>
          <p:nvPr/>
        </p:nvSpPr>
        <p:spPr>
          <a:xfrm>
            <a:off x="8452522" y="6070991"/>
            <a:ext cx="20955" cy="90805"/>
          </a:xfrm>
          <a:custGeom>
            <a:avLst/>
            <a:gdLst/>
            <a:ahLst/>
            <a:cxnLst/>
            <a:rect l="l" t="t" r="r" b="b"/>
            <a:pathLst>
              <a:path w="20954" h="90804">
                <a:moveTo>
                  <a:pt x="20612" y="0"/>
                </a:moveTo>
                <a:lnTo>
                  <a:pt x="6265" y="53238"/>
                </a:lnTo>
                <a:lnTo>
                  <a:pt x="0" y="90627"/>
                </a:lnTo>
                <a:lnTo>
                  <a:pt x="2738" y="83475"/>
                </a:lnTo>
                <a:lnTo>
                  <a:pt x="15824" y="30695"/>
                </a:lnTo>
                <a:lnTo>
                  <a:pt x="20758" y="3476"/>
                </a:lnTo>
                <a:lnTo>
                  <a:pt x="20612" y="0"/>
                </a:lnTo>
                <a:close/>
              </a:path>
            </a:pathLst>
          </a:custGeom>
          <a:solidFill>
            <a:srgbClr val="8D8E8E"/>
          </a:solidFill>
        </p:spPr>
        <p:txBody>
          <a:bodyPr wrap="square" lIns="0" tIns="0" rIns="0" bIns="0" rtlCol="0"/>
          <a:lstStyle/>
          <a:p>
            <a:endParaRPr/>
          </a:p>
        </p:txBody>
      </p:sp>
      <p:sp>
        <p:nvSpPr>
          <p:cNvPr id="8" name="object 8"/>
          <p:cNvSpPr/>
          <p:nvPr/>
        </p:nvSpPr>
        <p:spPr>
          <a:xfrm>
            <a:off x="8531069" y="5662124"/>
            <a:ext cx="10795" cy="92075"/>
          </a:xfrm>
          <a:custGeom>
            <a:avLst/>
            <a:gdLst/>
            <a:ahLst/>
            <a:cxnLst/>
            <a:rect l="l" t="t" r="r" b="b"/>
            <a:pathLst>
              <a:path w="10795" h="92075">
                <a:moveTo>
                  <a:pt x="10401" y="0"/>
                </a:moveTo>
                <a:lnTo>
                  <a:pt x="3122" y="52181"/>
                </a:lnTo>
                <a:lnTo>
                  <a:pt x="0" y="91605"/>
                </a:lnTo>
                <a:lnTo>
                  <a:pt x="1677" y="83833"/>
                </a:lnTo>
                <a:lnTo>
                  <a:pt x="8280" y="30378"/>
                </a:lnTo>
                <a:lnTo>
                  <a:pt x="10401" y="0"/>
                </a:lnTo>
                <a:close/>
              </a:path>
            </a:pathLst>
          </a:custGeom>
          <a:solidFill>
            <a:srgbClr val="8D8E8E"/>
          </a:solidFill>
        </p:spPr>
        <p:txBody>
          <a:bodyPr wrap="square" lIns="0" tIns="0" rIns="0" bIns="0" rtlCol="0"/>
          <a:lstStyle/>
          <a:p>
            <a:endParaRPr/>
          </a:p>
        </p:txBody>
      </p:sp>
      <p:sp>
        <p:nvSpPr>
          <p:cNvPr id="9" name="object 9"/>
          <p:cNvSpPr/>
          <p:nvPr/>
        </p:nvSpPr>
        <p:spPr>
          <a:xfrm>
            <a:off x="8511474" y="5779570"/>
            <a:ext cx="13970" cy="91440"/>
          </a:xfrm>
          <a:custGeom>
            <a:avLst/>
            <a:gdLst/>
            <a:ahLst/>
            <a:cxnLst/>
            <a:rect l="l" t="t" r="r" b="b"/>
            <a:pathLst>
              <a:path w="13970" h="91439">
                <a:moveTo>
                  <a:pt x="13589" y="0"/>
                </a:moveTo>
                <a:lnTo>
                  <a:pt x="3551" y="53254"/>
                </a:lnTo>
                <a:lnTo>
                  <a:pt x="0" y="91401"/>
                </a:lnTo>
                <a:lnTo>
                  <a:pt x="457" y="91262"/>
                </a:lnTo>
                <a:lnTo>
                  <a:pt x="8593" y="48621"/>
                </a:lnTo>
                <a:lnTo>
                  <a:pt x="13709" y="4903"/>
                </a:lnTo>
                <a:lnTo>
                  <a:pt x="13589" y="0"/>
                </a:lnTo>
                <a:close/>
              </a:path>
            </a:pathLst>
          </a:custGeom>
          <a:solidFill>
            <a:srgbClr val="8D8E8E"/>
          </a:solidFill>
        </p:spPr>
        <p:txBody>
          <a:bodyPr wrap="square" lIns="0" tIns="0" rIns="0" bIns="0" rtlCol="0"/>
          <a:lstStyle/>
          <a:p>
            <a:endParaRPr/>
          </a:p>
        </p:txBody>
      </p:sp>
      <p:sp>
        <p:nvSpPr>
          <p:cNvPr id="10" name="object 10"/>
          <p:cNvSpPr/>
          <p:nvPr/>
        </p:nvSpPr>
        <p:spPr>
          <a:xfrm>
            <a:off x="8412281" y="6060898"/>
            <a:ext cx="24130" cy="90805"/>
          </a:xfrm>
          <a:custGeom>
            <a:avLst/>
            <a:gdLst/>
            <a:ahLst/>
            <a:cxnLst/>
            <a:rect l="l" t="t" r="r" b="b"/>
            <a:pathLst>
              <a:path w="24129" h="90804">
                <a:moveTo>
                  <a:pt x="22427" y="0"/>
                </a:moveTo>
                <a:lnTo>
                  <a:pt x="20433" y="0"/>
                </a:lnTo>
                <a:lnTo>
                  <a:pt x="19036" y="2057"/>
                </a:lnTo>
                <a:lnTo>
                  <a:pt x="18236" y="3314"/>
                </a:lnTo>
                <a:lnTo>
                  <a:pt x="10066" y="24353"/>
                </a:lnTo>
                <a:lnTo>
                  <a:pt x="3553" y="51106"/>
                </a:lnTo>
                <a:lnTo>
                  <a:pt x="0" y="75546"/>
                </a:lnTo>
                <a:lnTo>
                  <a:pt x="710" y="89649"/>
                </a:lnTo>
                <a:lnTo>
                  <a:pt x="1053" y="90309"/>
                </a:lnTo>
                <a:lnTo>
                  <a:pt x="1472" y="90627"/>
                </a:lnTo>
                <a:lnTo>
                  <a:pt x="1929" y="90627"/>
                </a:lnTo>
                <a:lnTo>
                  <a:pt x="16781" y="54097"/>
                </a:lnTo>
                <a:lnTo>
                  <a:pt x="23565" y="15141"/>
                </a:lnTo>
                <a:lnTo>
                  <a:pt x="23858" y="8460"/>
                </a:lnTo>
                <a:lnTo>
                  <a:pt x="23544" y="3594"/>
                </a:lnTo>
                <a:lnTo>
                  <a:pt x="23125" y="901"/>
                </a:lnTo>
                <a:lnTo>
                  <a:pt x="22427" y="0"/>
                </a:lnTo>
                <a:close/>
              </a:path>
            </a:pathLst>
          </a:custGeom>
          <a:solidFill>
            <a:srgbClr val="8D8E8E"/>
          </a:solidFill>
        </p:spPr>
        <p:txBody>
          <a:bodyPr wrap="square" lIns="0" tIns="0" rIns="0" bIns="0" rtlCol="0"/>
          <a:lstStyle/>
          <a:p>
            <a:endParaRPr/>
          </a:p>
        </p:txBody>
      </p:sp>
      <p:sp>
        <p:nvSpPr>
          <p:cNvPr id="11" name="object 11"/>
          <p:cNvSpPr/>
          <p:nvPr/>
        </p:nvSpPr>
        <p:spPr>
          <a:xfrm>
            <a:off x="8323334" y="6179742"/>
            <a:ext cx="30480" cy="90170"/>
          </a:xfrm>
          <a:custGeom>
            <a:avLst/>
            <a:gdLst/>
            <a:ahLst/>
            <a:cxnLst/>
            <a:rect l="l" t="t" r="r" b="b"/>
            <a:pathLst>
              <a:path w="30479" h="90170">
                <a:moveTo>
                  <a:pt x="28879" y="0"/>
                </a:moveTo>
                <a:lnTo>
                  <a:pt x="24688" y="0"/>
                </a:lnTo>
                <a:lnTo>
                  <a:pt x="23228" y="800"/>
                </a:lnTo>
                <a:lnTo>
                  <a:pt x="21374" y="2730"/>
                </a:lnTo>
                <a:lnTo>
                  <a:pt x="11075" y="22960"/>
                </a:lnTo>
                <a:lnTo>
                  <a:pt x="3502" y="49333"/>
                </a:lnTo>
                <a:lnTo>
                  <a:pt x="0" y="73839"/>
                </a:lnTo>
                <a:lnTo>
                  <a:pt x="1917" y="88468"/>
                </a:lnTo>
                <a:lnTo>
                  <a:pt x="2552" y="89306"/>
                </a:lnTo>
                <a:lnTo>
                  <a:pt x="3251" y="89725"/>
                </a:lnTo>
                <a:lnTo>
                  <a:pt x="4051" y="89725"/>
                </a:lnTo>
                <a:lnTo>
                  <a:pt x="22794" y="54363"/>
                </a:lnTo>
                <a:lnTo>
                  <a:pt x="30073" y="14884"/>
                </a:lnTo>
                <a:lnTo>
                  <a:pt x="29933" y="10756"/>
                </a:lnTo>
                <a:lnTo>
                  <a:pt x="29794" y="5384"/>
                </a:lnTo>
                <a:lnTo>
                  <a:pt x="28879" y="0"/>
                </a:lnTo>
                <a:close/>
              </a:path>
            </a:pathLst>
          </a:custGeom>
          <a:solidFill>
            <a:srgbClr val="8D8E8E"/>
          </a:solidFill>
        </p:spPr>
        <p:txBody>
          <a:bodyPr wrap="square" lIns="0" tIns="0" rIns="0" bIns="0" rtlCol="0"/>
          <a:lstStyle/>
          <a:p>
            <a:endParaRPr/>
          </a:p>
        </p:txBody>
      </p:sp>
      <p:sp>
        <p:nvSpPr>
          <p:cNvPr id="12" name="object 12"/>
          <p:cNvSpPr/>
          <p:nvPr/>
        </p:nvSpPr>
        <p:spPr>
          <a:xfrm>
            <a:off x="8269896" y="6236783"/>
            <a:ext cx="32384" cy="88900"/>
          </a:xfrm>
          <a:custGeom>
            <a:avLst/>
            <a:gdLst/>
            <a:ahLst/>
            <a:cxnLst/>
            <a:rect l="l" t="t" r="r" b="b"/>
            <a:pathLst>
              <a:path w="32384" h="88900">
                <a:moveTo>
                  <a:pt x="25152" y="0"/>
                </a:moveTo>
                <a:lnTo>
                  <a:pt x="3470" y="47710"/>
                </a:lnTo>
                <a:lnTo>
                  <a:pt x="0" y="72261"/>
                </a:lnTo>
                <a:lnTo>
                  <a:pt x="2520" y="87134"/>
                </a:lnTo>
                <a:lnTo>
                  <a:pt x="3282" y="88074"/>
                </a:lnTo>
                <a:lnTo>
                  <a:pt x="4197" y="88493"/>
                </a:lnTo>
                <a:lnTo>
                  <a:pt x="5137" y="88493"/>
                </a:lnTo>
                <a:lnTo>
                  <a:pt x="25700" y="53678"/>
                </a:lnTo>
                <a:lnTo>
                  <a:pt x="32378" y="22936"/>
                </a:lnTo>
                <a:lnTo>
                  <a:pt x="30003" y="15252"/>
                </a:lnTo>
                <a:lnTo>
                  <a:pt x="25152" y="0"/>
                </a:lnTo>
                <a:close/>
              </a:path>
            </a:pathLst>
          </a:custGeom>
          <a:solidFill>
            <a:srgbClr val="8D8E8E"/>
          </a:solidFill>
        </p:spPr>
        <p:txBody>
          <a:bodyPr wrap="square" lIns="0" tIns="0" rIns="0" bIns="0" rtlCol="0"/>
          <a:lstStyle/>
          <a:p>
            <a:endParaRPr/>
          </a:p>
        </p:txBody>
      </p:sp>
      <p:sp>
        <p:nvSpPr>
          <p:cNvPr id="13" name="object 13"/>
          <p:cNvSpPr/>
          <p:nvPr/>
        </p:nvSpPr>
        <p:spPr>
          <a:xfrm>
            <a:off x="8343642" y="6027749"/>
            <a:ext cx="28575" cy="90170"/>
          </a:xfrm>
          <a:custGeom>
            <a:avLst/>
            <a:gdLst/>
            <a:ahLst/>
            <a:cxnLst/>
            <a:rect l="l" t="t" r="r" b="b"/>
            <a:pathLst>
              <a:path w="28575" h="90170">
                <a:moveTo>
                  <a:pt x="27960" y="0"/>
                </a:moveTo>
                <a:lnTo>
                  <a:pt x="21813" y="0"/>
                </a:lnTo>
                <a:lnTo>
                  <a:pt x="20340" y="774"/>
                </a:lnTo>
                <a:lnTo>
                  <a:pt x="18498" y="2654"/>
                </a:lnTo>
                <a:lnTo>
                  <a:pt x="8722" y="22912"/>
                </a:lnTo>
                <a:lnTo>
                  <a:pt x="2239" y="49350"/>
                </a:lnTo>
                <a:lnTo>
                  <a:pt x="0" y="73929"/>
                </a:lnTo>
                <a:lnTo>
                  <a:pt x="2953" y="88607"/>
                </a:lnTo>
                <a:lnTo>
                  <a:pt x="3690" y="89484"/>
                </a:lnTo>
                <a:lnTo>
                  <a:pt x="4490" y="89865"/>
                </a:lnTo>
                <a:lnTo>
                  <a:pt x="5328" y="89865"/>
                </a:lnTo>
                <a:lnTo>
                  <a:pt x="23159" y="54546"/>
                </a:lnTo>
                <a:lnTo>
                  <a:pt x="28379" y="12649"/>
                </a:lnTo>
                <a:lnTo>
                  <a:pt x="27960" y="0"/>
                </a:lnTo>
                <a:close/>
              </a:path>
            </a:pathLst>
          </a:custGeom>
          <a:solidFill>
            <a:srgbClr val="8D8E8E"/>
          </a:solidFill>
        </p:spPr>
        <p:txBody>
          <a:bodyPr wrap="square" lIns="0" tIns="0" rIns="0" bIns="0" rtlCol="0"/>
          <a:lstStyle/>
          <a:p>
            <a:endParaRPr/>
          </a:p>
        </p:txBody>
      </p:sp>
      <p:sp>
        <p:nvSpPr>
          <p:cNvPr id="14" name="object 14"/>
          <p:cNvSpPr/>
          <p:nvPr/>
        </p:nvSpPr>
        <p:spPr>
          <a:xfrm>
            <a:off x="8290342" y="6083769"/>
            <a:ext cx="31750" cy="90170"/>
          </a:xfrm>
          <a:custGeom>
            <a:avLst/>
            <a:gdLst/>
            <a:ahLst/>
            <a:cxnLst/>
            <a:rect l="l" t="t" r="r" b="b"/>
            <a:pathLst>
              <a:path w="31750" h="90170">
                <a:moveTo>
                  <a:pt x="25060" y="0"/>
                </a:moveTo>
                <a:lnTo>
                  <a:pt x="23663" y="0"/>
                </a:lnTo>
                <a:lnTo>
                  <a:pt x="22024" y="736"/>
                </a:lnTo>
                <a:lnTo>
                  <a:pt x="20019" y="2472"/>
                </a:lnTo>
                <a:lnTo>
                  <a:pt x="9218" y="22301"/>
                </a:lnTo>
                <a:lnTo>
                  <a:pt x="2216" y="48572"/>
                </a:lnTo>
                <a:lnTo>
                  <a:pt x="0" y="73208"/>
                </a:lnTo>
                <a:lnTo>
                  <a:pt x="3546" y="88150"/>
                </a:lnTo>
                <a:lnTo>
                  <a:pt x="4422" y="89090"/>
                </a:lnTo>
                <a:lnTo>
                  <a:pt x="5362" y="89547"/>
                </a:lnTo>
                <a:lnTo>
                  <a:pt x="6416" y="89547"/>
                </a:lnTo>
                <a:lnTo>
                  <a:pt x="26042" y="54780"/>
                </a:lnTo>
                <a:lnTo>
                  <a:pt x="31421" y="16898"/>
                </a:lnTo>
                <a:lnTo>
                  <a:pt x="30714" y="8699"/>
                </a:lnTo>
                <a:lnTo>
                  <a:pt x="28717" y="2472"/>
                </a:lnTo>
                <a:lnTo>
                  <a:pt x="25060" y="0"/>
                </a:lnTo>
                <a:close/>
              </a:path>
            </a:pathLst>
          </a:custGeom>
          <a:solidFill>
            <a:srgbClr val="8D8E8E"/>
          </a:solidFill>
        </p:spPr>
        <p:txBody>
          <a:bodyPr wrap="square" lIns="0" tIns="0" rIns="0" bIns="0" rtlCol="0"/>
          <a:lstStyle/>
          <a:p>
            <a:endParaRPr/>
          </a:p>
        </p:txBody>
      </p:sp>
      <p:sp>
        <p:nvSpPr>
          <p:cNvPr id="15" name="object 15"/>
          <p:cNvSpPr/>
          <p:nvPr/>
        </p:nvSpPr>
        <p:spPr>
          <a:xfrm>
            <a:off x="8479745" y="5695750"/>
            <a:ext cx="17145" cy="91440"/>
          </a:xfrm>
          <a:custGeom>
            <a:avLst/>
            <a:gdLst/>
            <a:ahLst/>
            <a:cxnLst/>
            <a:rect l="l" t="t" r="r" b="b"/>
            <a:pathLst>
              <a:path w="17145" h="91439">
                <a:moveTo>
                  <a:pt x="14442" y="0"/>
                </a:moveTo>
                <a:lnTo>
                  <a:pt x="12448" y="0"/>
                </a:lnTo>
                <a:lnTo>
                  <a:pt x="10569" y="3492"/>
                </a:lnTo>
                <a:lnTo>
                  <a:pt x="4375" y="25938"/>
                </a:lnTo>
                <a:lnTo>
                  <a:pt x="702" y="53922"/>
                </a:lnTo>
                <a:lnTo>
                  <a:pt x="0" y="78350"/>
                </a:lnTo>
                <a:lnTo>
                  <a:pt x="2707" y="90601"/>
                </a:lnTo>
                <a:lnTo>
                  <a:pt x="2949" y="90779"/>
                </a:lnTo>
                <a:lnTo>
                  <a:pt x="3406" y="90843"/>
                </a:lnTo>
                <a:lnTo>
                  <a:pt x="7155" y="85848"/>
                </a:lnTo>
                <a:lnTo>
                  <a:pt x="16677" y="32346"/>
                </a:lnTo>
                <a:lnTo>
                  <a:pt x="17133" y="14944"/>
                </a:lnTo>
                <a:lnTo>
                  <a:pt x="16726" y="8301"/>
                </a:lnTo>
                <a:lnTo>
                  <a:pt x="15903" y="3467"/>
                </a:lnTo>
                <a:lnTo>
                  <a:pt x="15204" y="914"/>
                </a:lnTo>
                <a:lnTo>
                  <a:pt x="14442" y="0"/>
                </a:lnTo>
                <a:close/>
              </a:path>
            </a:pathLst>
          </a:custGeom>
          <a:solidFill>
            <a:srgbClr val="8D8E8E"/>
          </a:solidFill>
        </p:spPr>
        <p:txBody>
          <a:bodyPr wrap="square" lIns="0" tIns="0" rIns="0" bIns="0" rtlCol="0"/>
          <a:lstStyle/>
          <a:p>
            <a:endParaRPr/>
          </a:p>
        </p:txBody>
      </p:sp>
      <p:sp>
        <p:nvSpPr>
          <p:cNvPr id="16" name="object 16"/>
          <p:cNvSpPr/>
          <p:nvPr/>
        </p:nvSpPr>
        <p:spPr>
          <a:xfrm>
            <a:off x="8244089" y="5984759"/>
            <a:ext cx="33655" cy="90170"/>
          </a:xfrm>
          <a:custGeom>
            <a:avLst/>
            <a:gdLst/>
            <a:ahLst/>
            <a:cxnLst/>
            <a:rect l="l" t="t" r="r" b="b"/>
            <a:pathLst>
              <a:path w="33654" h="90170">
                <a:moveTo>
                  <a:pt x="24549" y="0"/>
                </a:moveTo>
                <a:lnTo>
                  <a:pt x="23012" y="0"/>
                </a:lnTo>
                <a:lnTo>
                  <a:pt x="21234" y="660"/>
                </a:lnTo>
                <a:lnTo>
                  <a:pt x="975" y="50108"/>
                </a:lnTo>
                <a:lnTo>
                  <a:pt x="0" y="67716"/>
                </a:lnTo>
                <a:lnTo>
                  <a:pt x="5765" y="82207"/>
                </a:lnTo>
                <a:lnTo>
                  <a:pt x="8597" y="89509"/>
                </a:lnTo>
                <a:lnTo>
                  <a:pt x="29547" y="55541"/>
                </a:lnTo>
                <a:lnTo>
                  <a:pt x="33575" y="22395"/>
                </a:lnTo>
                <a:lnTo>
                  <a:pt x="32448" y="11271"/>
                </a:lnTo>
                <a:lnTo>
                  <a:pt x="29521" y="3147"/>
                </a:lnTo>
                <a:lnTo>
                  <a:pt x="24549" y="0"/>
                </a:lnTo>
                <a:close/>
              </a:path>
            </a:pathLst>
          </a:custGeom>
          <a:solidFill>
            <a:srgbClr val="8D8E8E"/>
          </a:solidFill>
        </p:spPr>
        <p:txBody>
          <a:bodyPr wrap="square" lIns="0" tIns="0" rIns="0" bIns="0" rtlCol="0"/>
          <a:lstStyle/>
          <a:p>
            <a:endParaRPr/>
          </a:p>
        </p:txBody>
      </p:sp>
      <p:sp>
        <p:nvSpPr>
          <p:cNvPr id="17" name="object 17"/>
          <p:cNvSpPr/>
          <p:nvPr/>
        </p:nvSpPr>
        <p:spPr>
          <a:xfrm>
            <a:off x="8034808" y="6131999"/>
            <a:ext cx="42545" cy="88900"/>
          </a:xfrm>
          <a:custGeom>
            <a:avLst/>
            <a:gdLst/>
            <a:ahLst/>
            <a:cxnLst/>
            <a:rect l="l" t="t" r="r" b="b"/>
            <a:pathLst>
              <a:path w="42545" h="88900">
                <a:moveTo>
                  <a:pt x="29806" y="0"/>
                </a:moveTo>
                <a:lnTo>
                  <a:pt x="28028" y="0"/>
                </a:lnTo>
                <a:lnTo>
                  <a:pt x="26034" y="495"/>
                </a:lnTo>
                <a:lnTo>
                  <a:pt x="23824" y="1574"/>
                </a:lnTo>
                <a:lnTo>
                  <a:pt x="9959" y="18945"/>
                </a:lnTo>
                <a:lnTo>
                  <a:pt x="1748" y="43445"/>
                </a:lnTo>
                <a:lnTo>
                  <a:pt x="0" y="67913"/>
                </a:lnTo>
                <a:lnTo>
                  <a:pt x="5523" y="85191"/>
                </a:lnTo>
                <a:lnTo>
                  <a:pt x="7619" y="87706"/>
                </a:lnTo>
                <a:lnTo>
                  <a:pt x="10032" y="88887"/>
                </a:lnTo>
                <a:lnTo>
                  <a:pt x="12584" y="88887"/>
                </a:lnTo>
                <a:lnTo>
                  <a:pt x="37580" y="56472"/>
                </a:lnTo>
                <a:lnTo>
                  <a:pt x="42314" y="23488"/>
                </a:lnTo>
                <a:lnTo>
                  <a:pt x="40664" y="11858"/>
                </a:lnTo>
                <a:lnTo>
                  <a:pt x="36604" y="3319"/>
                </a:lnTo>
                <a:lnTo>
                  <a:pt x="29806" y="0"/>
                </a:lnTo>
                <a:close/>
              </a:path>
            </a:pathLst>
          </a:custGeom>
          <a:solidFill>
            <a:srgbClr val="8D8E8E"/>
          </a:solidFill>
        </p:spPr>
        <p:txBody>
          <a:bodyPr wrap="square" lIns="0" tIns="0" rIns="0" bIns="0" rtlCol="0"/>
          <a:lstStyle/>
          <a:p>
            <a:endParaRPr/>
          </a:p>
        </p:txBody>
      </p:sp>
      <p:sp>
        <p:nvSpPr>
          <p:cNvPr id="18" name="object 18"/>
          <p:cNvSpPr/>
          <p:nvPr/>
        </p:nvSpPr>
        <p:spPr>
          <a:xfrm>
            <a:off x="7954529" y="6176433"/>
            <a:ext cx="45720" cy="88900"/>
          </a:xfrm>
          <a:custGeom>
            <a:avLst/>
            <a:gdLst/>
            <a:ahLst/>
            <a:cxnLst/>
            <a:rect l="l" t="t" r="r" b="b"/>
            <a:pathLst>
              <a:path w="45720" h="88900">
                <a:moveTo>
                  <a:pt x="31432" y="0"/>
                </a:moveTo>
                <a:lnTo>
                  <a:pt x="29616" y="0"/>
                </a:lnTo>
                <a:lnTo>
                  <a:pt x="27584" y="444"/>
                </a:lnTo>
                <a:lnTo>
                  <a:pt x="25349" y="1422"/>
                </a:lnTo>
                <a:lnTo>
                  <a:pt x="10578" y="18386"/>
                </a:lnTo>
                <a:lnTo>
                  <a:pt x="1838" y="42705"/>
                </a:lnTo>
                <a:lnTo>
                  <a:pt x="0" y="67207"/>
                </a:lnTo>
                <a:lnTo>
                  <a:pt x="5931" y="84721"/>
                </a:lnTo>
                <a:lnTo>
                  <a:pt x="8166" y="87312"/>
                </a:lnTo>
                <a:lnTo>
                  <a:pt x="10757" y="88493"/>
                </a:lnTo>
                <a:lnTo>
                  <a:pt x="13513" y="88493"/>
                </a:lnTo>
                <a:lnTo>
                  <a:pt x="40204" y="56566"/>
                </a:lnTo>
                <a:lnTo>
                  <a:pt x="45186" y="23863"/>
                </a:lnTo>
                <a:lnTo>
                  <a:pt x="43350" y="12061"/>
                </a:lnTo>
                <a:lnTo>
                  <a:pt x="38882" y="3379"/>
                </a:lnTo>
                <a:lnTo>
                  <a:pt x="31432" y="0"/>
                </a:lnTo>
                <a:close/>
              </a:path>
            </a:pathLst>
          </a:custGeom>
          <a:solidFill>
            <a:srgbClr val="8D8E8E"/>
          </a:solidFill>
        </p:spPr>
        <p:txBody>
          <a:bodyPr wrap="square" lIns="0" tIns="0" rIns="0" bIns="0" rtlCol="0"/>
          <a:lstStyle/>
          <a:p>
            <a:endParaRPr/>
          </a:p>
        </p:txBody>
      </p:sp>
      <p:sp>
        <p:nvSpPr>
          <p:cNvPr id="19" name="object 19"/>
          <p:cNvSpPr/>
          <p:nvPr/>
        </p:nvSpPr>
        <p:spPr>
          <a:xfrm>
            <a:off x="8483782" y="5544986"/>
            <a:ext cx="16510" cy="90805"/>
          </a:xfrm>
          <a:custGeom>
            <a:avLst/>
            <a:gdLst/>
            <a:ahLst/>
            <a:cxnLst/>
            <a:rect l="l" t="t" r="r" b="b"/>
            <a:pathLst>
              <a:path w="16509" h="90804">
                <a:moveTo>
                  <a:pt x="12288" y="0"/>
                </a:moveTo>
                <a:lnTo>
                  <a:pt x="9888" y="0"/>
                </a:lnTo>
                <a:lnTo>
                  <a:pt x="8618" y="2260"/>
                </a:lnTo>
                <a:lnTo>
                  <a:pt x="7996" y="3454"/>
                </a:lnTo>
                <a:lnTo>
                  <a:pt x="2603" y="24625"/>
                </a:lnTo>
                <a:lnTo>
                  <a:pt x="0" y="51330"/>
                </a:lnTo>
                <a:lnTo>
                  <a:pt x="261" y="75591"/>
                </a:lnTo>
                <a:lnTo>
                  <a:pt x="3462" y="89433"/>
                </a:lnTo>
                <a:lnTo>
                  <a:pt x="3944" y="90068"/>
                </a:lnTo>
                <a:lnTo>
                  <a:pt x="4440" y="90347"/>
                </a:lnTo>
                <a:lnTo>
                  <a:pt x="4922" y="90347"/>
                </a:lnTo>
                <a:lnTo>
                  <a:pt x="8765" y="85396"/>
                </a:lnTo>
                <a:lnTo>
                  <a:pt x="12355" y="72293"/>
                </a:lnTo>
                <a:lnTo>
                  <a:pt x="15102" y="53662"/>
                </a:lnTo>
                <a:lnTo>
                  <a:pt x="16416" y="32131"/>
                </a:lnTo>
                <a:lnTo>
                  <a:pt x="16396" y="23828"/>
                </a:lnTo>
                <a:lnTo>
                  <a:pt x="12288" y="0"/>
                </a:lnTo>
                <a:close/>
              </a:path>
            </a:pathLst>
          </a:custGeom>
          <a:solidFill>
            <a:srgbClr val="8D8E8E"/>
          </a:solidFill>
        </p:spPr>
        <p:txBody>
          <a:bodyPr wrap="square" lIns="0" tIns="0" rIns="0" bIns="0" rtlCol="0"/>
          <a:lstStyle/>
          <a:p>
            <a:endParaRPr/>
          </a:p>
        </p:txBody>
      </p:sp>
      <p:sp>
        <p:nvSpPr>
          <p:cNvPr id="20" name="object 20"/>
          <p:cNvSpPr/>
          <p:nvPr/>
        </p:nvSpPr>
        <p:spPr>
          <a:xfrm>
            <a:off x="8249993" y="5831818"/>
            <a:ext cx="33020" cy="89535"/>
          </a:xfrm>
          <a:custGeom>
            <a:avLst/>
            <a:gdLst/>
            <a:ahLst/>
            <a:cxnLst/>
            <a:rect l="l" t="t" r="r" b="b"/>
            <a:pathLst>
              <a:path w="33020" h="89535">
                <a:moveTo>
                  <a:pt x="21859" y="0"/>
                </a:moveTo>
                <a:lnTo>
                  <a:pt x="20259" y="0"/>
                </a:lnTo>
                <a:lnTo>
                  <a:pt x="18481" y="673"/>
                </a:lnTo>
                <a:lnTo>
                  <a:pt x="16487" y="2133"/>
                </a:lnTo>
                <a:lnTo>
                  <a:pt x="6000" y="20561"/>
                </a:lnTo>
                <a:lnTo>
                  <a:pt x="390" y="45515"/>
                </a:lnTo>
                <a:lnTo>
                  <a:pt x="0" y="69847"/>
                </a:lnTo>
                <a:lnTo>
                  <a:pt x="5172" y="86410"/>
                </a:lnTo>
                <a:lnTo>
                  <a:pt x="6810" y="88468"/>
                </a:lnTo>
                <a:lnTo>
                  <a:pt x="8588" y="89446"/>
                </a:lnTo>
                <a:lnTo>
                  <a:pt x="10442" y="89446"/>
                </a:lnTo>
                <a:lnTo>
                  <a:pt x="17713" y="84997"/>
                </a:lnTo>
                <a:lnTo>
                  <a:pt x="24517" y="73005"/>
                </a:lnTo>
                <a:lnTo>
                  <a:pt x="29802" y="55499"/>
                </a:lnTo>
                <a:lnTo>
                  <a:pt x="32515" y="34505"/>
                </a:lnTo>
                <a:lnTo>
                  <a:pt x="32345" y="22368"/>
                </a:lnTo>
                <a:lnTo>
                  <a:pt x="30621" y="11256"/>
                </a:lnTo>
                <a:lnTo>
                  <a:pt x="27180" y="3143"/>
                </a:lnTo>
                <a:lnTo>
                  <a:pt x="21859" y="0"/>
                </a:lnTo>
                <a:close/>
              </a:path>
            </a:pathLst>
          </a:custGeom>
          <a:solidFill>
            <a:srgbClr val="8D8E8E"/>
          </a:solidFill>
        </p:spPr>
        <p:txBody>
          <a:bodyPr wrap="square" lIns="0" tIns="0" rIns="0" bIns="0" rtlCol="0"/>
          <a:lstStyle/>
          <a:p>
            <a:endParaRPr/>
          </a:p>
        </p:txBody>
      </p:sp>
      <p:sp>
        <p:nvSpPr>
          <p:cNvPr id="21" name="object 21"/>
          <p:cNvSpPr/>
          <p:nvPr/>
        </p:nvSpPr>
        <p:spPr>
          <a:xfrm>
            <a:off x="8187473" y="5882810"/>
            <a:ext cx="34290" cy="82550"/>
          </a:xfrm>
          <a:custGeom>
            <a:avLst/>
            <a:gdLst/>
            <a:ahLst/>
            <a:cxnLst/>
            <a:rect l="l" t="t" r="r" b="b"/>
            <a:pathLst>
              <a:path w="34290" h="82550">
                <a:moveTo>
                  <a:pt x="22288" y="0"/>
                </a:moveTo>
                <a:lnTo>
                  <a:pt x="20612" y="0"/>
                </a:lnTo>
                <a:lnTo>
                  <a:pt x="18719" y="596"/>
                </a:lnTo>
                <a:lnTo>
                  <a:pt x="0" y="38696"/>
                </a:lnTo>
                <a:lnTo>
                  <a:pt x="4973" y="49495"/>
                </a:lnTo>
                <a:lnTo>
                  <a:pt x="9925" y="60366"/>
                </a:lnTo>
                <a:lnTo>
                  <a:pt x="14848" y="71308"/>
                </a:lnTo>
                <a:lnTo>
                  <a:pt x="19735" y="82321"/>
                </a:lnTo>
                <a:lnTo>
                  <a:pt x="24809" y="73720"/>
                </a:lnTo>
                <a:lnTo>
                  <a:pt x="29141" y="62518"/>
                </a:lnTo>
                <a:lnTo>
                  <a:pt x="32342" y="49388"/>
                </a:lnTo>
                <a:lnTo>
                  <a:pt x="34023" y="35001"/>
                </a:lnTo>
                <a:lnTo>
                  <a:pt x="33875" y="22722"/>
                </a:lnTo>
                <a:lnTo>
                  <a:pt x="31994" y="11447"/>
                </a:lnTo>
                <a:lnTo>
                  <a:pt x="28193" y="3199"/>
                </a:lnTo>
                <a:lnTo>
                  <a:pt x="22288" y="0"/>
                </a:lnTo>
                <a:close/>
              </a:path>
            </a:pathLst>
          </a:custGeom>
          <a:solidFill>
            <a:srgbClr val="8D8E8E"/>
          </a:solidFill>
        </p:spPr>
        <p:txBody>
          <a:bodyPr wrap="square" lIns="0" tIns="0" rIns="0" bIns="0" rtlCol="0"/>
          <a:lstStyle/>
          <a:p>
            <a:endParaRPr/>
          </a:p>
        </p:txBody>
      </p:sp>
      <p:sp>
        <p:nvSpPr>
          <p:cNvPr id="22" name="object 22"/>
          <p:cNvSpPr/>
          <p:nvPr/>
        </p:nvSpPr>
        <p:spPr>
          <a:xfrm>
            <a:off x="8116646" y="5931500"/>
            <a:ext cx="38735" cy="89535"/>
          </a:xfrm>
          <a:custGeom>
            <a:avLst/>
            <a:gdLst/>
            <a:ahLst/>
            <a:cxnLst/>
            <a:rect l="l" t="t" r="r" b="b"/>
            <a:pathLst>
              <a:path w="38734" h="89535">
                <a:moveTo>
                  <a:pt x="25567" y="0"/>
                </a:moveTo>
                <a:lnTo>
                  <a:pt x="23814" y="0"/>
                </a:lnTo>
                <a:lnTo>
                  <a:pt x="21871" y="558"/>
                </a:lnTo>
                <a:lnTo>
                  <a:pt x="19738" y="1739"/>
                </a:lnTo>
                <a:lnTo>
                  <a:pt x="7316" y="19429"/>
                </a:lnTo>
                <a:lnTo>
                  <a:pt x="586" y="44092"/>
                </a:lnTo>
                <a:lnTo>
                  <a:pt x="0" y="68553"/>
                </a:lnTo>
                <a:lnTo>
                  <a:pt x="6009" y="85636"/>
                </a:lnTo>
                <a:lnTo>
                  <a:pt x="8003" y="87909"/>
                </a:lnTo>
                <a:lnTo>
                  <a:pt x="10162" y="88950"/>
                </a:lnTo>
                <a:lnTo>
                  <a:pt x="12435" y="88950"/>
                </a:lnTo>
                <a:lnTo>
                  <a:pt x="20910" y="84629"/>
                </a:lnTo>
                <a:lnTo>
                  <a:pt x="28923" y="72978"/>
                </a:lnTo>
                <a:lnTo>
                  <a:pt x="35188" y="55973"/>
                </a:lnTo>
                <a:lnTo>
                  <a:pt x="38419" y="35585"/>
                </a:lnTo>
                <a:lnTo>
                  <a:pt x="38288" y="23145"/>
                </a:lnTo>
                <a:lnTo>
                  <a:pt x="36237" y="11677"/>
                </a:lnTo>
                <a:lnTo>
                  <a:pt x="32063" y="3267"/>
                </a:lnTo>
                <a:lnTo>
                  <a:pt x="25567" y="0"/>
                </a:lnTo>
                <a:close/>
              </a:path>
            </a:pathLst>
          </a:custGeom>
          <a:solidFill>
            <a:srgbClr val="8D8E8E"/>
          </a:solidFill>
        </p:spPr>
        <p:txBody>
          <a:bodyPr wrap="square" lIns="0" tIns="0" rIns="0" bIns="0" rtlCol="0"/>
          <a:lstStyle/>
          <a:p>
            <a:endParaRPr/>
          </a:p>
        </p:txBody>
      </p:sp>
      <p:sp>
        <p:nvSpPr>
          <p:cNvPr id="23" name="object 23"/>
          <p:cNvSpPr/>
          <p:nvPr/>
        </p:nvSpPr>
        <p:spPr>
          <a:xfrm>
            <a:off x="8042026" y="5977954"/>
            <a:ext cx="41275" cy="89535"/>
          </a:xfrm>
          <a:custGeom>
            <a:avLst/>
            <a:gdLst/>
            <a:ahLst/>
            <a:cxnLst/>
            <a:rect l="l" t="t" r="r" b="b"/>
            <a:pathLst>
              <a:path w="41275" h="89535">
                <a:moveTo>
                  <a:pt x="27263" y="0"/>
                </a:moveTo>
                <a:lnTo>
                  <a:pt x="25485" y="0"/>
                </a:lnTo>
                <a:lnTo>
                  <a:pt x="23492" y="482"/>
                </a:lnTo>
                <a:lnTo>
                  <a:pt x="21333" y="1523"/>
                </a:lnTo>
                <a:lnTo>
                  <a:pt x="7981" y="18843"/>
                </a:lnTo>
                <a:lnTo>
                  <a:pt x="703" y="43337"/>
                </a:lnTo>
                <a:lnTo>
                  <a:pt x="0" y="67837"/>
                </a:lnTo>
                <a:lnTo>
                  <a:pt x="6372" y="85178"/>
                </a:lnTo>
                <a:lnTo>
                  <a:pt x="8683" y="87756"/>
                </a:lnTo>
                <a:lnTo>
                  <a:pt x="11198" y="88912"/>
                </a:lnTo>
                <a:lnTo>
                  <a:pt x="13852" y="88912"/>
                </a:lnTo>
                <a:lnTo>
                  <a:pt x="22844" y="84719"/>
                </a:lnTo>
                <a:lnTo>
                  <a:pt x="31258" y="73334"/>
                </a:lnTo>
                <a:lnTo>
                  <a:pt x="37823" y="56546"/>
                </a:lnTo>
                <a:lnTo>
                  <a:pt x="41272" y="36144"/>
                </a:lnTo>
                <a:lnTo>
                  <a:pt x="41140" y="23526"/>
                </a:lnTo>
                <a:lnTo>
                  <a:pt x="38916" y="11876"/>
                </a:lnTo>
                <a:lnTo>
                  <a:pt x="34367" y="3324"/>
                </a:lnTo>
                <a:lnTo>
                  <a:pt x="27263" y="0"/>
                </a:lnTo>
                <a:close/>
              </a:path>
            </a:pathLst>
          </a:custGeom>
          <a:solidFill>
            <a:srgbClr val="8D8E8E"/>
          </a:solidFill>
        </p:spPr>
        <p:txBody>
          <a:bodyPr wrap="square" lIns="0" tIns="0" rIns="0" bIns="0" rtlCol="0"/>
          <a:lstStyle/>
          <a:p>
            <a:endParaRPr/>
          </a:p>
        </p:txBody>
      </p:sp>
      <p:sp>
        <p:nvSpPr>
          <p:cNvPr id="24" name="object 24"/>
          <p:cNvSpPr/>
          <p:nvPr/>
        </p:nvSpPr>
        <p:spPr>
          <a:xfrm>
            <a:off x="7962307" y="6022055"/>
            <a:ext cx="44450" cy="88900"/>
          </a:xfrm>
          <a:custGeom>
            <a:avLst/>
            <a:gdLst/>
            <a:ahLst/>
            <a:cxnLst/>
            <a:rect l="l" t="t" r="r" b="b"/>
            <a:pathLst>
              <a:path w="44450" h="88900">
                <a:moveTo>
                  <a:pt x="28884" y="0"/>
                </a:moveTo>
                <a:lnTo>
                  <a:pt x="27081" y="0"/>
                </a:lnTo>
                <a:lnTo>
                  <a:pt x="25087" y="457"/>
                </a:lnTo>
                <a:lnTo>
                  <a:pt x="22890" y="1396"/>
                </a:lnTo>
                <a:lnTo>
                  <a:pt x="8624" y="18297"/>
                </a:lnTo>
                <a:lnTo>
                  <a:pt x="803" y="42621"/>
                </a:lnTo>
                <a:lnTo>
                  <a:pt x="0" y="67173"/>
                </a:lnTo>
                <a:lnTo>
                  <a:pt x="6786" y="84759"/>
                </a:lnTo>
                <a:lnTo>
                  <a:pt x="9187" y="87388"/>
                </a:lnTo>
                <a:lnTo>
                  <a:pt x="11879" y="88607"/>
                </a:lnTo>
                <a:lnTo>
                  <a:pt x="14711" y="88607"/>
                </a:lnTo>
                <a:lnTo>
                  <a:pt x="24289" y="84456"/>
                </a:lnTo>
                <a:lnTo>
                  <a:pt x="33321" y="73210"/>
                </a:lnTo>
                <a:lnTo>
                  <a:pt x="40398" y="56680"/>
                </a:lnTo>
                <a:lnTo>
                  <a:pt x="44112" y="36677"/>
                </a:lnTo>
                <a:lnTo>
                  <a:pt x="44002" y="23933"/>
                </a:lnTo>
                <a:lnTo>
                  <a:pt x="41608" y="12104"/>
                </a:lnTo>
                <a:lnTo>
                  <a:pt x="36659" y="3393"/>
                </a:lnTo>
                <a:lnTo>
                  <a:pt x="28884" y="0"/>
                </a:lnTo>
                <a:close/>
              </a:path>
            </a:pathLst>
          </a:custGeom>
          <a:solidFill>
            <a:srgbClr val="8D8E8E"/>
          </a:solidFill>
        </p:spPr>
        <p:txBody>
          <a:bodyPr wrap="square" lIns="0" tIns="0" rIns="0" bIns="0" rtlCol="0"/>
          <a:lstStyle/>
          <a:p>
            <a:endParaRPr/>
          </a:p>
        </p:txBody>
      </p:sp>
      <p:sp>
        <p:nvSpPr>
          <p:cNvPr id="25" name="object 25"/>
          <p:cNvSpPr/>
          <p:nvPr/>
        </p:nvSpPr>
        <p:spPr>
          <a:xfrm>
            <a:off x="7877644" y="6063755"/>
            <a:ext cx="46990" cy="88900"/>
          </a:xfrm>
          <a:custGeom>
            <a:avLst/>
            <a:gdLst/>
            <a:ahLst/>
            <a:cxnLst/>
            <a:rect l="l" t="t" r="r" b="b"/>
            <a:pathLst>
              <a:path w="46990" h="88900">
                <a:moveTo>
                  <a:pt x="30460" y="0"/>
                </a:moveTo>
                <a:lnTo>
                  <a:pt x="28644" y="0"/>
                </a:lnTo>
                <a:lnTo>
                  <a:pt x="26663" y="381"/>
                </a:lnTo>
                <a:lnTo>
                  <a:pt x="24529" y="1219"/>
                </a:lnTo>
                <a:lnTo>
                  <a:pt x="9303" y="17771"/>
                </a:lnTo>
                <a:lnTo>
                  <a:pt x="918" y="41932"/>
                </a:lnTo>
                <a:lnTo>
                  <a:pt x="0" y="66516"/>
                </a:lnTo>
                <a:lnTo>
                  <a:pt x="7168" y="84340"/>
                </a:lnTo>
                <a:lnTo>
                  <a:pt x="9924" y="87274"/>
                </a:lnTo>
                <a:lnTo>
                  <a:pt x="12972" y="88607"/>
                </a:lnTo>
                <a:lnTo>
                  <a:pt x="16147" y="88607"/>
                </a:lnTo>
                <a:lnTo>
                  <a:pt x="26181" y="84584"/>
                </a:lnTo>
                <a:lnTo>
                  <a:pt x="35562" y="73602"/>
                </a:lnTo>
                <a:lnTo>
                  <a:pt x="42901" y="57296"/>
                </a:lnTo>
                <a:lnTo>
                  <a:pt x="46805" y="37299"/>
                </a:lnTo>
                <a:lnTo>
                  <a:pt x="46702" y="24383"/>
                </a:lnTo>
                <a:lnTo>
                  <a:pt x="44138" y="12349"/>
                </a:lnTo>
                <a:lnTo>
                  <a:pt x="38822" y="3465"/>
                </a:lnTo>
                <a:lnTo>
                  <a:pt x="30460" y="0"/>
                </a:lnTo>
                <a:close/>
              </a:path>
            </a:pathLst>
          </a:custGeom>
          <a:solidFill>
            <a:srgbClr val="8D8E8E"/>
          </a:solidFill>
        </p:spPr>
        <p:txBody>
          <a:bodyPr wrap="square" lIns="0" tIns="0" rIns="0" bIns="0" rtlCol="0"/>
          <a:lstStyle/>
          <a:p>
            <a:endParaRPr/>
          </a:p>
        </p:txBody>
      </p:sp>
      <p:sp>
        <p:nvSpPr>
          <p:cNvPr id="26" name="object 26"/>
          <p:cNvSpPr/>
          <p:nvPr/>
        </p:nvSpPr>
        <p:spPr>
          <a:xfrm>
            <a:off x="8115491" y="5777408"/>
            <a:ext cx="39370" cy="89535"/>
          </a:xfrm>
          <a:custGeom>
            <a:avLst/>
            <a:gdLst/>
            <a:ahLst/>
            <a:cxnLst/>
            <a:rect l="l" t="t" r="r" b="b"/>
            <a:pathLst>
              <a:path w="39370" h="89535">
                <a:moveTo>
                  <a:pt x="1231" y="38735"/>
                </a:moveTo>
                <a:lnTo>
                  <a:pt x="0" y="52848"/>
                </a:lnTo>
                <a:lnTo>
                  <a:pt x="688" y="66159"/>
                </a:lnTo>
                <a:lnTo>
                  <a:pt x="3324" y="77466"/>
                </a:lnTo>
                <a:lnTo>
                  <a:pt x="7936" y="85572"/>
                </a:lnTo>
                <a:lnTo>
                  <a:pt x="10057" y="87909"/>
                </a:lnTo>
                <a:lnTo>
                  <a:pt x="12369" y="88988"/>
                </a:lnTo>
                <a:lnTo>
                  <a:pt x="17779" y="88988"/>
                </a:lnTo>
                <a:lnTo>
                  <a:pt x="20954" y="87134"/>
                </a:lnTo>
                <a:lnTo>
                  <a:pt x="23926" y="83896"/>
                </a:lnTo>
                <a:lnTo>
                  <a:pt x="18220" y="72428"/>
                </a:lnTo>
                <a:lnTo>
                  <a:pt x="12526" y="61077"/>
                </a:lnTo>
                <a:lnTo>
                  <a:pt x="1231" y="38735"/>
                </a:lnTo>
                <a:close/>
              </a:path>
              <a:path w="39370" h="89535">
                <a:moveTo>
                  <a:pt x="24002" y="0"/>
                </a:moveTo>
                <a:lnTo>
                  <a:pt x="22211" y="0"/>
                </a:lnTo>
                <a:lnTo>
                  <a:pt x="20293" y="520"/>
                </a:lnTo>
                <a:lnTo>
                  <a:pt x="18198" y="1714"/>
                </a:lnTo>
                <a:lnTo>
                  <a:pt x="14286" y="4787"/>
                </a:lnTo>
                <a:lnTo>
                  <a:pt x="11010" y="9321"/>
                </a:lnTo>
                <a:lnTo>
                  <a:pt x="8355" y="14744"/>
                </a:lnTo>
                <a:lnTo>
                  <a:pt x="14761" y="27150"/>
                </a:lnTo>
                <a:lnTo>
                  <a:pt x="21162" y="39665"/>
                </a:lnTo>
                <a:lnTo>
                  <a:pt x="27559" y="52299"/>
                </a:lnTo>
                <a:lnTo>
                  <a:pt x="33959" y="65062"/>
                </a:lnTo>
                <a:lnTo>
                  <a:pt x="35876" y="58381"/>
                </a:lnTo>
                <a:lnTo>
                  <a:pt x="37361" y="51193"/>
                </a:lnTo>
                <a:lnTo>
                  <a:pt x="38357" y="43605"/>
                </a:lnTo>
                <a:lnTo>
                  <a:pt x="38810" y="35725"/>
                </a:lnTo>
                <a:lnTo>
                  <a:pt x="38080" y="23236"/>
                </a:lnTo>
                <a:lnTo>
                  <a:pt x="35449" y="11723"/>
                </a:lnTo>
                <a:lnTo>
                  <a:pt x="30796" y="3279"/>
                </a:lnTo>
                <a:lnTo>
                  <a:pt x="24002" y="0"/>
                </a:lnTo>
                <a:close/>
              </a:path>
            </a:pathLst>
          </a:custGeom>
          <a:solidFill>
            <a:srgbClr val="8D8E8E"/>
          </a:solidFill>
        </p:spPr>
        <p:txBody>
          <a:bodyPr wrap="square" lIns="0" tIns="0" rIns="0" bIns="0" rtlCol="0"/>
          <a:lstStyle/>
          <a:p>
            <a:endParaRPr/>
          </a:p>
        </p:txBody>
      </p:sp>
      <p:sp>
        <p:nvSpPr>
          <p:cNvPr id="27" name="object 27"/>
          <p:cNvSpPr/>
          <p:nvPr/>
        </p:nvSpPr>
        <p:spPr>
          <a:xfrm>
            <a:off x="8041560" y="5823685"/>
            <a:ext cx="41910" cy="88900"/>
          </a:xfrm>
          <a:custGeom>
            <a:avLst/>
            <a:gdLst/>
            <a:ahLst/>
            <a:cxnLst/>
            <a:rect l="l" t="t" r="r" b="b"/>
            <a:pathLst>
              <a:path w="41909" h="88900">
                <a:moveTo>
                  <a:pt x="28039" y="0"/>
                </a:moveTo>
                <a:lnTo>
                  <a:pt x="8050" y="28362"/>
                </a:lnTo>
                <a:lnTo>
                  <a:pt x="1394" y="37718"/>
                </a:lnTo>
                <a:lnTo>
                  <a:pt x="0" y="51842"/>
                </a:lnTo>
                <a:lnTo>
                  <a:pt x="13167" y="88569"/>
                </a:lnTo>
                <a:lnTo>
                  <a:pt x="15783" y="88569"/>
                </a:lnTo>
                <a:lnTo>
                  <a:pt x="24759" y="84344"/>
                </a:lnTo>
                <a:lnTo>
                  <a:pt x="32906" y="72921"/>
                </a:lnTo>
                <a:lnTo>
                  <a:pt x="38943" y="56181"/>
                </a:lnTo>
                <a:lnTo>
                  <a:pt x="41589" y="36004"/>
                </a:lnTo>
                <a:lnTo>
                  <a:pt x="41035" y="24240"/>
                </a:lnTo>
                <a:lnTo>
                  <a:pt x="38667" y="13158"/>
                </a:lnTo>
                <a:lnTo>
                  <a:pt x="34372" y="4498"/>
                </a:lnTo>
                <a:lnTo>
                  <a:pt x="28039" y="0"/>
                </a:lnTo>
                <a:close/>
              </a:path>
            </a:pathLst>
          </a:custGeom>
          <a:solidFill>
            <a:srgbClr val="8D8E8E"/>
          </a:solidFill>
        </p:spPr>
        <p:txBody>
          <a:bodyPr wrap="square" lIns="0" tIns="0" rIns="0" bIns="0" rtlCol="0"/>
          <a:lstStyle/>
          <a:p>
            <a:endParaRPr/>
          </a:p>
        </p:txBody>
      </p:sp>
      <p:sp>
        <p:nvSpPr>
          <p:cNvPr id="28" name="object 28"/>
          <p:cNvSpPr/>
          <p:nvPr/>
        </p:nvSpPr>
        <p:spPr>
          <a:xfrm>
            <a:off x="7962562" y="5867067"/>
            <a:ext cx="43815" cy="88900"/>
          </a:xfrm>
          <a:custGeom>
            <a:avLst/>
            <a:gdLst/>
            <a:ahLst/>
            <a:cxnLst/>
            <a:rect l="l" t="t" r="r" b="b"/>
            <a:pathLst>
              <a:path w="43815" h="88900">
                <a:moveTo>
                  <a:pt x="43725" y="45465"/>
                </a:moveTo>
                <a:lnTo>
                  <a:pt x="28208" y="66824"/>
                </a:lnTo>
                <a:lnTo>
                  <a:pt x="12749" y="87896"/>
                </a:lnTo>
                <a:lnTo>
                  <a:pt x="14108" y="88493"/>
                </a:lnTo>
                <a:lnTo>
                  <a:pt x="15467" y="88772"/>
                </a:lnTo>
                <a:lnTo>
                  <a:pt x="16864" y="88772"/>
                </a:lnTo>
                <a:lnTo>
                  <a:pt x="25413" y="85419"/>
                </a:lnTo>
                <a:lnTo>
                  <a:pt x="33385" y="76220"/>
                </a:lnTo>
                <a:lnTo>
                  <a:pt x="39812" y="62471"/>
                </a:lnTo>
                <a:lnTo>
                  <a:pt x="43725" y="45465"/>
                </a:lnTo>
                <a:close/>
              </a:path>
              <a:path w="43815" h="88900">
                <a:moveTo>
                  <a:pt x="35647" y="0"/>
                </a:moveTo>
                <a:lnTo>
                  <a:pt x="25564" y="0"/>
                </a:lnTo>
                <a:lnTo>
                  <a:pt x="23570" y="419"/>
                </a:lnTo>
                <a:lnTo>
                  <a:pt x="21436" y="1358"/>
                </a:lnTo>
                <a:lnTo>
                  <a:pt x="9403" y="14875"/>
                </a:lnTo>
                <a:lnTo>
                  <a:pt x="2207" y="34499"/>
                </a:lnTo>
                <a:lnTo>
                  <a:pt x="0" y="55933"/>
                </a:lnTo>
                <a:lnTo>
                  <a:pt x="2932" y="74879"/>
                </a:lnTo>
                <a:lnTo>
                  <a:pt x="42950" y="19443"/>
                </a:lnTo>
                <a:lnTo>
                  <a:pt x="40651" y="8724"/>
                </a:lnTo>
                <a:lnTo>
                  <a:pt x="35647" y="0"/>
                </a:lnTo>
                <a:close/>
              </a:path>
            </a:pathLst>
          </a:custGeom>
          <a:solidFill>
            <a:srgbClr val="8D8E8E"/>
          </a:solidFill>
        </p:spPr>
        <p:txBody>
          <a:bodyPr wrap="square" lIns="0" tIns="0" rIns="0" bIns="0" rtlCol="0"/>
          <a:lstStyle/>
          <a:p>
            <a:endParaRPr/>
          </a:p>
        </p:txBody>
      </p:sp>
      <p:sp>
        <p:nvSpPr>
          <p:cNvPr id="29" name="object 29"/>
          <p:cNvSpPr/>
          <p:nvPr/>
        </p:nvSpPr>
        <p:spPr>
          <a:xfrm>
            <a:off x="7878774" y="5909878"/>
            <a:ext cx="46990" cy="87630"/>
          </a:xfrm>
          <a:custGeom>
            <a:avLst/>
            <a:gdLst/>
            <a:ahLst/>
            <a:cxnLst/>
            <a:rect l="l" t="t" r="r" b="b"/>
            <a:pathLst>
              <a:path w="46990" h="87629">
                <a:moveTo>
                  <a:pt x="34782" y="0"/>
                </a:moveTo>
                <a:lnTo>
                  <a:pt x="17341" y="23515"/>
                </a:lnTo>
                <a:lnTo>
                  <a:pt x="99" y="46583"/>
                </a:lnTo>
                <a:lnTo>
                  <a:pt x="0" y="57580"/>
                </a:lnTo>
                <a:lnTo>
                  <a:pt x="14945" y="87312"/>
                </a:lnTo>
                <a:lnTo>
                  <a:pt x="18196" y="87312"/>
                </a:lnTo>
                <a:lnTo>
                  <a:pt x="28145" y="83288"/>
                </a:lnTo>
                <a:lnTo>
                  <a:pt x="37143" y="72307"/>
                </a:lnTo>
                <a:lnTo>
                  <a:pt x="43862" y="56001"/>
                </a:lnTo>
                <a:lnTo>
                  <a:pt x="46974" y="36004"/>
                </a:lnTo>
                <a:lnTo>
                  <a:pt x="46593" y="25112"/>
                </a:lnTo>
                <a:lnTo>
                  <a:pt x="44522" y="14587"/>
                </a:lnTo>
                <a:lnTo>
                  <a:pt x="40629" y="5770"/>
                </a:lnTo>
                <a:lnTo>
                  <a:pt x="34782" y="0"/>
                </a:lnTo>
                <a:close/>
              </a:path>
            </a:pathLst>
          </a:custGeom>
          <a:solidFill>
            <a:srgbClr val="8D8E8E"/>
          </a:solidFill>
        </p:spPr>
        <p:txBody>
          <a:bodyPr wrap="square" lIns="0" tIns="0" rIns="0" bIns="0" rtlCol="0"/>
          <a:lstStyle/>
          <a:p>
            <a:endParaRPr/>
          </a:p>
        </p:txBody>
      </p:sp>
      <p:sp>
        <p:nvSpPr>
          <p:cNvPr id="30" name="object 30"/>
          <p:cNvSpPr/>
          <p:nvPr/>
        </p:nvSpPr>
        <p:spPr>
          <a:xfrm>
            <a:off x="8108170" y="5623281"/>
            <a:ext cx="38735" cy="88900"/>
          </a:xfrm>
          <a:custGeom>
            <a:avLst/>
            <a:gdLst/>
            <a:ahLst/>
            <a:cxnLst/>
            <a:rect l="l" t="t" r="r" b="b"/>
            <a:pathLst>
              <a:path w="38734" h="88900">
                <a:moveTo>
                  <a:pt x="21890" y="0"/>
                </a:moveTo>
                <a:lnTo>
                  <a:pt x="20137" y="0"/>
                </a:lnTo>
                <a:lnTo>
                  <a:pt x="18181" y="533"/>
                </a:lnTo>
                <a:lnTo>
                  <a:pt x="16124" y="1676"/>
                </a:lnTo>
                <a:lnTo>
                  <a:pt x="4812" y="19185"/>
                </a:lnTo>
                <a:lnTo>
                  <a:pt x="0" y="43764"/>
                </a:lnTo>
                <a:lnTo>
                  <a:pt x="1538" y="68238"/>
                </a:lnTo>
                <a:lnTo>
                  <a:pt x="9278" y="85432"/>
                </a:lnTo>
                <a:lnTo>
                  <a:pt x="11577" y="87807"/>
                </a:lnTo>
                <a:lnTo>
                  <a:pt x="13990" y="88887"/>
                </a:lnTo>
                <a:lnTo>
                  <a:pt x="17902" y="88887"/>
                </a:lnTo>
                <a:lnTo>
                  <a:pt x="37549" y="52728"/>
                </a:lnTo>
                <a:lnTo>
                  <a:pt x="38552" y="35801"/>
                </a:lnTo>
                <a:lnTo>
                  <a:pt x="37288" y="23295"/>
                </a:lnTo>
                <a:lnTo>
                  <a:pt x="34107" y="11757"/>
                </a:lnTo>
                <a:lnTo>
                  <a:pt x="28983" y="3290"/>
                </a:lnTo>
                <a:lnTo>
                  <a:pt x="21890" y="0"/>
                </a:lnTo>
                <a:close/>
              </a:path>
            </a:pathLst>
          </a:custGeom>
          <a:solidFill>
            <a:srgbClr val="8D8E8E"/>
          </a:solidFill>
        </p:spPr>
        <p:txBody>
          <a:bodyPr wrap="square" lIns="0" tIns="0" rIns="0" bIns="0" rtlCol="0"/>
          <a:lstStyle/>
          <a:p>
            <a:endParaRPr/>
          </a:p>
        </p:txBody>
      </p:sp>
      <p:sp>
        <p:nvSpPr>
          <p:cNvPr id="31" name="object 31"/>
          <p:cNvSpPr/>
          <p:nvPr/>
        </p:nvSpPr>
        <p:spPr>
          <a:xfrm>
            <a:off x="8035028" y="5668726"/>
            <a:ext cx="41910" cy="88900"/>
          </a:xfrm>
          <a:custGeom>
            <a:avLst/>
            <a:gdLst/>
            <a:ahLst/>
            <a:cxnLst/>
            <a:rect l="l" t="t" r="r" b="b"/>
            <a:pathLst>
              <a:path w="41909" h="88900">
                <a:moveTo>
                  <a:pt x="24130" y="36741"/>
                </a:moveTo>
                <a:lnTo>
                  <a:pt x="20040" y="42710"/>
                </a:lnTo>
                <a:lnTo>
                  <a:pt x="1854" y="69037"/>
                </a:lnTo>
                <a:lnTo>
                  <a:pt x="3454" y="75818"/>
                </a:lnTo>
                <a:lnTo>
                  <a:pt x="6083" y="81508"/>
                </a:lnTo>
                <a:lnTo>
                  <a:pt x="12153" y="87655"/>
                </a:lnTo>
                <a:lnTo>
                  <a:pt x="14808" y="88811"/>
                </a:lnTo>
                <a:lnTo>
                  <a:pt x="17462" y="88811"/>
                </a:lnTo>
                <a:lnTo>
                  <a:pt x="23417" y="86934"/>
                </a:lnTo>
                <a:lnTo>
                  <a:pt x="29046" y="81656"/>
                </a:lnTo>
                <a:lnTo>
                  <a:pt x="34002" y="73503"/>
                </a:lnTo>
                <a:lnTo>
                  <a:pt x="37934" y="63004"/>
                </a:lnTo>
                <a:lnTo>
                  <a:pt x="24130" y="36741"/>
                </a:lnTo>
                <a:close/>
              </a:path>
              <a:path w="41909" h="88900">
                <a:moveTo>
                  <a:pt x="9118" y="11341"/>
                </a:moveTo>
                <a:lnTo>
                  <a:pt x="5488" y="18792"/>
                </a:lnTo>
                <a:lnTo>
                  <a:pt x="2763" y="27184"/>
                </a:lnTo>
                <a:lnTo>
                  <a:pt x="937" y="36176"/>
                </a:lnTo>
                <a:lnTo>
                  <a:pt x="0" y="45427"/>
                </a:lnTo>
                <a:lnTo>
                  <a:pt x="15862" y="22453"/>
                </a:lnTo>
                <a:lnTo>
                  <a:pt x="13589" y="18681"/>
                </a:lnTo>
                <a:lnTo>
                  <a:pt x="11315" y="14973"/>
                </a:lnTo>
                <a:lnTo>
                  <a:pt x="9118" y="11341"/>
                </a:lnTo>
                <a:close/>
              </a:path>
              <a:path w="41909" h="88900">
                <a:moveTo>
                  <a:pt x="38239" y="15925"/>
                </a:moveTo>
                <a:lnTo>
                  <a:pt x="34188" y="21996"/>
                </a:lnTo>
                <a:lnTo>
                  <a:pt x="41313" y="34810"/>
                </a:lnTo>
                <a:lnTo>
                  <a:pt x="41060" y="28384"/>
                </a:lnTo>
                <a:lnTo>
                  <a:pt x="40055" y="21755"/>
                </a:lnTo>
                <a:lnTo>
                  <a:pt x="38239" y="15925"/>
                </a:lnTo>
                <a:close/>
              </a:path>
              <a:path w="41909" h="88900">
                <a:moveTo>
                  <a:pt x="34188" y="21996"/>
                </a:moveTo>
                <a:lnTo>
                  <a:pt x="32308" y="24726"/>
                </a:lnTo>
                <a:lnTo>
                  <a:pt x="29832" y="28384"/>
                </a:lnTo>
                <a:lnTo>
                  <a:pt x="34188" y="21996"/>
                </a:lnTo>
                <a:close/>
              </a:path>
              <a:path w="41909" h="88900">
                <a:moveTo>
                  <a:pt x="25920" y="7683"/>
                </a:moveTo>
                <a:lnTo>
                  <a:pt x="26263" y="8305"/>
                </a:lnTo>
                <a:lnTo>
                  <a:pt x="27038" y="9601"/>
                </a:lnTo>
                <a:lnTo>
                  <a:pt x="25920" y="7683"/>
                </a:lnTo>
                <a:close/>
              </a:path>
              <a:path w="41909" h="88900">
                <a:moveTo>
                  <a:pt x="25882" y="0"/>
                </a:moveTo>
                <a:lnTo>
                  <a:pt x="22631" y="0"/>
                </a:lnTo>
                <a:lnTo>
                  <a:pt x="21551" y="165"/>
                </a:lnTo>
                <a:lnTo>
                  <a:pt x="20434" y="482"/>
                </a:lnTo>
                <a:lnTo>
                  <a:pt x="24663" y="9524"/>
                </a:lnTo>
                <a:lnTo>
                  <a:pt x="25920" y="7683"/>
                </a:lnTo>
                <a:lnTo>
                  <a:pt x="29679" y="1981"/>
                </a:lnTo>
                <a:lnTo>
                  <a:pt x="27901" y="723"/>
                </a:lnTo>
                <a:lnTo>
                  <a:pt x="25882" y="0"/>
                </a:lnTo>
                <a:close/>
              </a:path>
            </a:pathLst>
          </a:custGeom>
          <a:solidFill>
            <a:srgbClr val="8D8E8E"/>
          </a:solidFill>
        </p:spPr>
        <p:txBody>
          <a:bodyPr wrap="square" lIns="0" tIns="0" rIns="0" bIns="0" rtlCol="0"/>
          <a:lstStyle/>
          <a:p>
            <a:endParaRPr/>
          </a:p>
        </p:txBody>
      </p:sp>
      <p:sp>
        <p:nvSpPr>
          <p:cNvPr id="32" name="object 32"/>
          <p:cNvSpPr/>
          <p:nvPr/>
        </p:nvSpPr>
        <p:spPr>
          <a:xfrm>
            <a:off x="8414504" y="5155775"/>
            <a:ext cx="22860" cy="88900"/>
          </a:xfrm>
          <a:custGeom>
            <a:avLst/>
            <a:gdLst/>
            <a:ahLst/>
            <a:cxnLst/>
            <a:rect l="l" t="t" r="r" b="b"/>
            <a:pathLst>
              <a:path w="22859" h="88900">
                <a:moveTo>
                  <a:pt x="8992" y="0"/>
                </a:moveTo>
                <a:lnTo>
                  <a:pt x="7671" y="0"/>
                </a:lnTo>
                <a:lnTo>
                  <a:pt x="6312" y="876"/>
                </a:lnTo>
                <a:lnTo>
                  <a:pt x="4877" y="2895"/>
                </a:lnTo>
                <a:lnTo>
                  <a:pt x="0" y="23252"/>
                </a:lnTo>
                <a:lnTo>
                  <a:pt x="21" y="49402"/>
                </a:lnTo>
                <a:lnTo>
                  <a:pt x="3893" y="73457"/>
                </a:lnTo>
                <a:lnTo>
                  <a:pt x="10567" y="87528"/>
                </a:lnTo>
                <a:lnTo>
                  <a:pt x="11443" y="88264"/>
                </a:lnTo>
                <a:lnTo>
                  <a:pt x="12281" y="88607"/>
                </a:lnTo>
                <a:lnTo>
                  <a:pt x="13081" y="88607"/>
                </a:lnTo>
                <a:lnTo>
                  <a:pt x="17878" y="83851"/>
                </a:lnTo>
                <a:lnTo>
                  <a:pt x="21160" y="71227"/>
                </a:lnTo>
                <a:lnTo>
                  <a:pt x="22445" y="53203"/>
                </a:lnTo>
                <a:lnTo>
                  <a:pt x="21248" y="32245"/>
                </a:lnTo>
                <a:lnTo>
                  <a:pt x="8992" y="0"/>
                </a:lnTo>
                <a:close/>
              </a:path>
            </a:pathLst>
          </a:custGeom>
          <a:solidFill>
            <a:srgbClr val="8D8E8E"/>
          </a:solidFill>
        </p:spPr>
        <p:txBody>
          <a:bodyPr wrap="square" lIns="0" tIns="0" rIns="0" bIns="0" rtlCol="0"/>
          <a:lstStyle/>
          <a:p>
            <a:endParaRPr/>
          </a:p>
        </p:txBody>
      </p:sp>
      <p:sp>
        <p:nvSpPr>
          <p:cNvPr id="33" name="object 33"/>
          <p:cNvSpPr/>
          <p:nvPr/>
        </p:nvSpPr>
        <p:spPr>
          <a:xfrm>
            <a:off x="8329536" y="5287976"/>
            <a:ext cx="28575" cy="69215"/>
          </a:xfrm>
          <a:custGeom>
            <a:avLst/>
            <a:gdLst/>
            <a:ahLst/>
            <a:cxnLst/>
            <a:rect l="l" t="t" r="r" b="b"/>
            <a:pathLst>
              <a:path w="28575" h="69214">
                <a:moveTo>
                  <a:pt x="1836" y="0"/>
                </a:moveTo>
                <a:lnTo>
                  <a:pt x="0" y="19785"/>
                </a:lnTo>
                <a:lnTo>
                  <a:pt x="1318" y="40181"/>
                </a:lnTo>
                <a:lnTo>
                  <a:pt x="5347" y="57441"/>
                </a:lnTo>
                <a:lnTo>
                  <a:pt x="11640" y="67817"/>
                </a:lnTo>
                <a:lnTo>
                  <a:pt x="12859" y="68757"/>
                </a:lnTo>
                <a:lnTo>
                  <a:pt x="14015" y="69214"/>
                </a:lnTo>
                <a:lnTo>
                  <a:pt x="15171" y="69214"/>
                </a:lnTo>
                <a:lnTo>
                  <a:pt x="21260" y="64613"/>
                </a:lnTo>
                <a:lnTo>
                  <a:pt x="25817" y="52341"/>
                </a:lnTo>
                <a:lnTo>
                  <a:pt x="28158" y="34694"/>
                </a:lnTo>
                <a:lnTo>
                  <a:pt x="27604" y="13969"/>
                </a:lnTo>
                <a:lnTo>
                  <a:pt x="27464" y="12395"/>
                </a:lnTo>
                <a:lnTo>
                  <a:pt x="27261" y="10820"/>
                </a:lnTo>
                <a:lnTo>
                  <a:pt x="27007" y="9220"/>
                </a:lnTo>
                <a:lnTo>
                  <a:pt x="20054" y="6890"/>
                </a:lnTo>
                <a:lnTo>
                  <a:pt x="13464" y="4524"/>
                </a:lnTo>
                <a:lnTo>
                  <a:pt x="7353" y="2201"/>
                </a:lnTo>
                <a:lnTo>
                  <a:pt x="1836" y="0"/>
                </a:lnTo>
                <a:close/>
              </a:path>
            </a:pathLst>
          </a:custGeom>
          <a:solidFill>
            <a:srgbClr val="8D8E8E"/>
          </a:solidFill>
        </p:spPr>
        <p:txBody>
          <a:bodyPr wrap="square" lIns="0" tIns="0" rIns="0" bIns="0" rtlCol="0"/>
          <a:lstStyle/>
          <a:p>
            <a:endParaRPr/>
          </a:p>
        </p:txBody>
      </p:sp>
      <p:sp>
        <p:nvSpPr>
          <p:cNvPr id="34" name="object 34"/>
          <p:cNvSpPr/>
          <p:nvPr/>
        </p:nvSpPr>
        <p:spPr>
          <a:xfrm>
            <a:off x="7290706" y="5470666"/>
            <a:ext cx="27940" cy="77470"/>
          </a:xfrm>
          <a:custGeom>
            <a:avLst/>
            <a:gdLst/>
            <a:ahLst/>
            <a:cxnLst/>
            <a:rect l="l" t="t" r="r" b="b"/>
            <a:pathLst>
              <a:path w="27940" h="77470">
                <a:moveTo>
                  <a:pt x="0" y="0"/>
                </a:moveTo>
                <a:lnTo>
                  <a:pt x="1435" y="39395"/>
                </a:lnTo>
                <a:lnTo>
                  <a:pt x="17183" y="77355"/>
                </a:lnTo>
                <a:lnTo>
                  <a:pt x="21562" y="70328"/>
                </a:lnTo>
                <a:lnTo>
                  <a:pt x="24858" y="61950"/>
                </a:lnTo>
                <a:lnTo>
                  <a:pt x="26857" y="52420"/>
                </a:lnTo>
                <a:lnTo>
                  <a:pt x="27343" y="41935"/>
                </a:lnTo>
                <a:lnTo>
                  <a:pt x="25363" y="28296"/>
                </a:lnTo>
                <a:lnTo>
                  <a:pt x="20205" y="15138"/>
                </a:lnTo>
                <a:lnTo>
                  <a:pt x="11780" y="4895"/>
                </a:lnTo>
                <a:lnTo>
                  <a:pt x="0" y="0"/>
                </a:lnTo>
                <a:close/>
              </a:path>
            </a:pathLst>
          </a:custGeom>
          <a:solidFill>
            <a:srgbClr val="8D8E8E"/>
          </a:solidFill>
        </p:spPr>
        <p:txBody>
          <a:bodyPr wrap="square" lIns="0" tIns="0" rIns="0" bIns="0" rtlCol="0"/>
          <a:lstStyle/>
          <a:p>
            <a:endParaRPr/>
          </a:p>
        </p:txBody>
      </p:sp>
      <p:sp>
        <p:nvSpPr>
          <p:cNvPr id="35" name="object 35"/>
          <p:cNvSpPr/>
          <p:nvPr/>
        </p:nvSpPr>
        <p:spPr>
          <a:xfrm>
            <a:off x="7242412" y="5312032"/>
            <a:ext cx="57785" cy="88900"/>
          </a:xfrm>
          <a:custGeom>
            <a:avLst/>
            <a:gdLst/>
            <a:ahLst/>
            <a:cxnLst/>
            <a:rect l="l" t="t" r="r" b="b"/>
            <a:pathLst>
              <a:path w="57784" h="88900">
                <a:moveTo>
                  <a:pt x="26949" y="0"/>
                </a:moveTo>
                <a:lnTo>
                  <a:pt x="1011" y="30084"/>
                </a:lnTo>
                <a:lnTo>
                  <a:pt x="0" y="44564"/>
                </a:lnTo>
                <a:lnTo>
                  <a:pt x="3873" y="50507"/>
                </a:lnTo>
                <a:lnTo>
                  <a:pt x="7747" y="56400"/>
                </a:lnTo>
                <a:lnTo>
                  <a:pt x="11620" y="62344"/>
                </a:lnTo>
                <a:lnTo>
                  <a:pt x="24333" y="87693"/>
                </a:lnTo>
                <a:lnTo>
                  <a:pt x="26225" y="88252"/>
                </a:lnTo>
                <a:lnTo>
                  <a:pt x="28105" y="88569"/>
                </a:lnTo>
                <a:lnTo>
                  <a:pt x="29959" y="88569"/>
                </a:lnTo>
                <a:lnTo>
                  <a:pt x="41118" y="85064"/>
                </a:lnTo>
                <a:lnTo>
                  <a:pt x="50326" y="75352"/>
                </a:lnTo>
                <a:lnTo>
                  <a:pt x="56301" y="60634"/>
                </a:lnTo>
                <a:lnTo>
                  <a:pt x="57759" y="42113"/>
                </a:lnTo>
                <a:lnTo>
                  <a:pt x="55188" y="27876"/>
                </a:lnTo>
                <a:lnTo>
                  <a:pt x="49202" y="14250"/>
                </a:lnTo>
                <a:lnTo>
                  <a:pt x="39793" y="4028"/>
                </a:lnTo>
                <a:lnTo>
                  <a:pt x="26949" y="0"/>
                </a:lnTo>
                <a:close/>
              </a:path>
            </a:pathLst>
          </a:custGeom>
          <a:solidFill>
            <a:srgbClr val="8D8E8E"/>
          </a:solidFill>
        </p:spPr>
        <p:txBody>
          <a:bodyPr wrap="square" lIns="0" tIns="0" rIns="0" bIns="0" rtlCol="0"/>
          <a:lstStyle/>
          <a:p>
            <a:endParaRPr/>
          </a:p>
        </p:txBody>
      </p:sp>
      <p:sp>
        <p:nvSpPr>
          <p:cNvPr id="36" name="object 36"/>
          <p:cNvSpPr/>
          <p:nvPr/>
        </p:nvSpPr>
        <p:spPr>
          <a:xfrm>
            <a:off x="7220700" y="5154038"/>
            <a:ext cx="57150" cy="88265"/>
          </a:xfrm>
          <a:custGeom>
            <a:avLst/>
            <a:gdLst/>
            <a:ahLst/>
            <a:cxnLst/>
            <a:rect l="l" t="t" r="r" b="b"/>
            <a:pathLst>
              <a:path w="57150" h="88264">
                <a:moveTo>
                  <a:pt x="25198" y="0"/>
                </a:moveTo>
                <a:lnTo>
                  <a:pt x="22963" y="101"/>
                </a:lnTo>
                <a:lnTo>
                  <a:pt x="21769" y="241"/>
                </a:lnTo>
                <a:lnTo>
                  <a:pt x="5872" y="13836"/>
                </a:lnTo>
                <a:lnTo>
                  <a:pt x="0" y="36758"/>
                </a:lnTo>
                <a:lnTo>
                  <a:pt x="3554" y="61782"/>
                </a:lnTo>
                <a:lnTo>
                  <a:pt x="15940" y="81686"/>
                </a:lnTo>
                <a:lnTo>
                  <a:pt x="20943" y="86194"/>
                </a:lnTo>
                <a:lnTo>
                  <a:pt x="26138" y="88214"/>
                </a:lnTo>
                <a:lnTo>
                  <a:pt x="31065" y="88214"/>
                </a:lnTo>
                <a:lnTo>
                  <a:pt x="41913" y="84751"/>
                </a:lnTo>
                <a:lnTo>
                  <a:pt x="50650" y="75149"/>
                </a:lnTo>
                <a:lnTo>
                  <a:pt x="56056" y="60589"/>
                </a:lnTo>
                <a:lnTo>
                  <a:pt x="56910" y="42252"/>
                </a:lnTo>
                <a:lnTo>
                  <a:pt x="53939" y="27962"/>
                </a:lnTo>
                <a:lnTo>
                  <a:pt x="47602" y="14292"/>
                </a:lnTo>
                <a:lnTo>
                  <a:pt x="37991" y="4039"/>
                </a:lnTo>
                <a:lnTo>
                  <a:pt x="25198" y="0"/>
                </a:lnTo>
                <a:close/>
              </a:path>
            </a:pathLst>
          </a:custGeom>
          <a:solidFill>
            <a:srgbClr val="8D8E8E"/>
          </a:solidFill>
        </p:spPr>
        <p:txBody>
          <a:bodyPr wrap="square" lIns="0" tIns="0" rIns="0" bIns="0" rtlCol="0"/>
          <a:lstStyle/>
          <a:p>
            <a:endParaRPr/>
          </a:p>
        </p:txBody>
      </p:sp>
      <p:sp>
        <p:nvSpPr>
          <p:cNvPr id="37" name="object 37"/>
          <p:cNvSpPr/>
          <p:nvPr/>
        </p:nvSpPr>
        <p:spPr>
          <a:xfrm>
            <a:off x="7112764" y="4919447"/>
            <a:ext cx="10795" cy="14604"/>
          </a:xfrm>
          <a:custGeom>
            <a:avLst/>
            <a:gdLst/>
            <a:ahLst/>
            <a:cxnLst/>
            <a:rect l="l" t="t" r="r" b="b"/>
            <a:pathLst>
              <a:path w="10795" h="14604">
                <a:moveTo>
                  <a:pt x="10299" y="0"/>
                </a:moveTo>
                <a:lnTo>
                  <a:pt x="0" y="6629"/>
                </a:lnTo>
                <a:lnTo>
                  <a:pt x="6426" y="14033"/>
                </a:lnTo>
                <a:lnTo>
                  <a:pt x="8318" y="10020"/>
                </a:lnTo>
                <a:lnTo>
                  <a:pt x="9677" y="5270"/>
                </a:lnTo>
                <a:lnTo>
                  <a:pt x="10299" y="0"/>
                </a:lnTo>
                <a:close/>
              </a:path>
            </a:pathLst>
          </a:custGeom>
          <a:solidFill>
            <a:srgbClr val="8D8E8E"/>
          </a:solidFill>
        </p:spPr>
        <p:txBody>
          <a:bodyPr wrap="square" lIns="0" tIns="0" rIns="0" bIns="0" rtlCol="0"/>
          <a:lstStyle/>
          <a:p>
            <a:endParaRPr/>
          </a:p>
        </p:txBody>
      </p:sp>
      <p:sp>
        <p:nvSpPr>
          <p:cNvPr id="38" name="object 38"/>
          <p:cNvSpPr/>
          <p:nvPr/>
        </p:nvSpPr>
        <p:spPr>
          <a:xfrm>
            <a:off x="6904443" y="4567292"/>
            <a:ext cx="55880" cy="86360"/>
          </a:xfrm>
          <a:custGeom>
            <a:avLst/>
            <a:gdLst/>
            <a:ahLst/>
            <a:cxnLst/>
            <a:rect l="l" t="t" r="r" b="b"/>
            <a:pathLst>
              <a:path w="55879" h="86360">
                <a:moveTo>
                  <a:pt x="20008" y="0"/>
                </a:moveTo>
                <a:lnTo>
                  <a:pt x="18154" y="63"/>
                </a:lnTo>
                <a:lnTo>
                  <a:pt x="3408" y="13042"/>
                </a:lnTo>
                <a:lnTo>
                  <a:pt x="0" y="36171"/>
                </a:lnTo>
                <a:lnTo>
                  <a:pt x="6392" y="61397"/>
                </a:lnTo>
                <a:lnTo>
                  <a:pt x="21050" y="80670"/>
                </a:lnTo>
                <a:lnTo>
                  <a:pt x="25876" y="84277"/>
                </a:lnTo>
                <a:lnTo>
                  <a:pt x="30587" y="85915"/>
                </a:lnTo>
                <a:lnTo>
                  <a:pt x="34918" y="85915"/>
                </a:lnTo>
                <a:lnTo>
                  <a:pt x="44742" y="82687"/>
                </a:lnTo>
                <a:lnTo>
                  <a:pt x="52046" y="73709"/>
                </a:lnTo>
                <a:lnTo>
                  <a:pt x="55865" y="60042"/>
                </a:lnTo>
                <a:lnTo>
                  <a:pt x="55238" y="42748"/>
                </a:lnTo>
                <a:lnTo>
                  <a:pt x="51173" y="28423"/>
                </a:lnTo>
                <a:lnTo>
                  <a:pt x="43738" y="14578"/>
                </a:lnTo>
                <a:lnTo>
                  <a:pt x="33246" y="4130"/>
                </a:lnTo>
                <a:lnTo>
                  <a:pt x="20008" y="0"/>
                </a:lnTo>
                <a:close/>
              </a:path>
            </a:pathLst>
          </a:custGeom>
          <a:solidFill>
            <a:srgbClr val="8D8E8E"/>
          </a:solidFill>
        </p:spPr>
        <p:txBody>
          <a:bodyPr wrap="square" lIns="0" tIns="0" rIns="0" bIns="0" rtlCol="0"/>
          <a:lstStyle/>
          <a:p>
            <a:endParaRPr/>
          </a:p>
        </p:txBody>
      </p:sp>
      <p:sp>
        <p:nvSpPr>
          <p:cNvPr id="39" name="object 39"/>
          <p:cNvSpPr/>
          <p:nvPr/>
        </p:nvSpPr>
        <p:spPr>
          <a:xfrm>
            <a:off x="6808736" y="4581890"/>
            <a:ext cx="55880" cy="77470"/>
          </a:xfrm>
          <a:custGeom>
            <a:avLst/>
            <a:gdLst/>
            <a:ahLst/>
            <a:cxnLst/>
            <a:rect l="l" t="t" r="r" b="b"/>
            <a:pathLst>
              <a:path w="55879" h="77470">
                <a:moveTo>
                  <a:pt x="22948" y="0"/>
                </a:moveTo>
                <a:lnTo>
                  <a:pt x="17287" y="11863"/>
                </a:lnTo>
                <a:lnTo>
                  <a:pt x="11569" y="23712"/>
                </a:lnTo>
                <a:lnTo>
                  <a:pt x="5803" y="35534"/>
                </a:lnTo>
                <a:lnTo>
                  <a:pt x="0" y="47320"/>
                </a:lnTo>
                <a:lnTo>
                  <a:pt x="355" y="48971"/>
                </a:lnTo>
                <a:lnTo>
                  <a:pt x="774" y="50571"/>
                </a:lnTo>
                <a:lnTo>
                  <a:pt x="1231" y="52146"/>
                </a:lnTo>
                <a:lnTo>
                  <a:pt x="48691" y="77393"/>
                </a:lnTo>
                <a:lnTo>
                  <a:pt x="52304" y="70916"/>
                </a:lnTo>
                <a:lnTo>
                  <a:pt x="54683" y="62936"/>
                </a:lnTo>
                <a:lnTo>
                  <a:pt x="55628" y="53653"/>
                </a:lnTo>
                <a:lnTo>
                  <a:pt x="54940" y="43268"/>
                </a:lnTo>
                <a:lnTo>
                  <a:pt x="51409" y="29605"/>
                </a:lnTo>
                <a:lnTo>
                  <a:pt x="44773" y="16162"/>
                </a:lnTo>
                <a:lnTo>
                  <a:pt x="35223" y="5455"/>
                </a:lnTo>
                <a:lnTo>
                  <a:pt x="22948" y="0"/>
                </a:lnTo>
                <a:close/>
              </a:path>
            </a:pathLst>
          </a:custGeom>
          <a:solidFill>
            <a:srgbClr val="8D8E8E"/>
          </a:solidFill>
        </p:spPr>
        <p:txBody>
          <a:bodyPr wrap="square" lIns="0" tIns="0" rIns="0" bIns="0" rtlCol="0"/>
          <a:lstStyle/>
          <a:p>
            <a:endParaRPr/>
          </a:p>
        </p:txBody>
      </p:sp>
      <p:sp>
        <p:nvSpPr>
          <p:cNvPr id="40" name="object 40"/>
          <p:cNvSpPr/>
          <p:nvPr/>
        </p:nvSpPr>
        <p:spPr>
          <a:xfrm>
            <a:off x="6878140" y="4421239"/>
            <a:ext cx="45085" cy="78105"/>
          </a:xfrm>
          <a:custGeom>
            <a:avLst/>
            <a:gdLst/>
            <a:ahLst/>
            <a:cxnLst/>
            <a:rect l="l" t="t" r="r" b="b"/>
            <a:pathLst>
              <a:path w="45084" h="78104">
                <a:moveTo>
                  <a:pt x="25209" y="0"/>
                </a:moveTo>
                <a:lnTo>
                  <a:pt x="19000" y="14808"/>
                </a:lnTo>
                <a:lnTo>
                  <a:pt x="12733" y="29556"/>
                </a:lnTo>
                <a:lnTo>
                  <a:pt x="6351" y="44386"/>
                </a:lnTo>
                <a:lnTo>
                  <a:pt x="0" y="58978"/>
                </a:lnTo>
                <a:lnTo>
                  <a:pt x="3911" y="65481"/>
                </a:lnTo>
                <a:lnTo>
                  <a:pt x="8801" y="70929"/>
                </a:lnTo>
                <a:lnTo>
                  <a:pt x="18224" y="76580"/>
                </a:lnTo>
                <a:lnTo>
                  <a:pt x="21856" y="77635"/>
                </a:lnTo>
                <a:lnTo>
                  <a:pt x="25247" y="77635"/>
                </a:lnTo>
                <a:lnTo>
                  <a:pt x="34733" y="74402"/>
                </a:lnTo>
                <a:lnTo>
                  <a:pt x="41549" y="65473"/>
                </a:lnTo>
                <a:lnTo>
                  <a:pt x="42792" y="60375"/>
                </a:lnTo>
                <a:lnTo>
                  <a:pt x="11798" y="60375"/>
                </a:lnTo>
                <a:lnTo>
                  <a:pt x="9144" y="59156"/>
                </a:lnTo>
                <a:lnTo>
                  <a:pt x="4470" y="52870"/>
                </a:lnTo>
                <a:lnTo>
                  <a:pt x="5232" y="47320"/>
                </a:lnTo>
                <a:lnTo>
                  <a:pt x="9144" y="44386"/>
                </a:lnTo>
                <a:lnTo>
                  <a:pt x="10756" y="43205"/>
                </a:lnTo>
                <a:lnTo>
                  <a:pt x="12636" y="42608"/>
                </a:lnTo>
                <a:lnTo>
                  <a:pt x="44217" y="42608"/>
                </a:lnTo>
                <a:lnTo>
                  <a:pt x="43726" y="35128"/>
                </a:lnTo>
                <a:lnTo>
                  <a:pt x="41198" y="25842"/>
                </a:lnTo>
                <a:lnTo>
                  <a:pt x="37196" y="16344"/>
                </a:lnTo>
                <a:lnTo>
                  <a:pt x="31829" y="7456"/>
                </a:lnTo>
                <a:lnTo>
                  <a:pt x="25209" y="0"/>
                </a:lnTo>
                <a:close/>
              </a:path>
              <a:path w="45084" h="78104">
                <a:moveTo>
                  <a:pt x="44217" y="42608"/>
                </a:moveTo>
                <a:lnTo>
                  <a:pt x="17183" y="42608"/>
                </a:lnTo>
                <a:lnTo>
                  <a:pt x="19875" y="43827"/>
                </a:lnTo>
                <a:lnTo>
                  <a:pt x="21615" y="46202"/>
                </a:lnTo>
                <a:lnTo>
                  <a:pt x="24549" y="50114"/>
                </a:lnTo>
                <a:lnTo>
                  <a:pt x="23710" y="55664"/>
                </a:lnTo>
                <a:lnTo>
                  <a:pt x="18224" y="59829"/>
                </a:lnTo>
                <a:lnTo>
                  <a:pt x="16344" y="60375"/>
                </a:lnTo>
                <a:lnTo>
                  <a:pt x="42792" y="60375"/>
                </a:lnTo>
                <a:lnTo>
                  <a:pt x="44833" y="51997"/>
                </a:lnTo>
                <a:lnTo>
                  <a:pt x="44217" y="42608"/>
                </a:lnTo>
                <a:close/>
              </a:path>
            </a:pathLst>
          </a:custGeom>
          <a:solidFill>
            <a:srgbClr val="8D8E8E"/>
          </a:solidFill>
        </p:spPr>
        <p:txBody>
          <a:bodyPr wrap="square" lIns="0" tIns="0" rIns="0" bIns="0" rtlCol="0"/>
          <a:lstStyle/>
          <a:p>
            <a:endParaRPr/>
          </a:p>
        </p:txBody>
      </p:sp>
      <p:sp>
        <p:nvSpPr>
          <p:cNvPr id="41" name="object 41"/>
          <p:cNvSpPr/>
          <p:nvPr/>
        </p:nvSpPr>
        <p:spPr>
          <a:xfrm>
            <a:off x="7079813" y="4210565"/>
            <a:ext cx="50800" cy="51435"/>
          </a:xfrm>
          <a:custGeom>
            <a:avLst/>
            <a:gdLst/>
            <a:ahLst/>
            <a:cxnLst/>
            <a:rect l="l" t="t" r="r" b="b"/>
            <a:pathLst>
              <a:path w="50800" h="51435">
                <a:moveTo>
                  <a:pt x="14373" y="0"/>
                </a:moveTo>
                <a:lnTo>
                  <a:pt x="12595" y="76"/>
                </a:lnTo>
                <a:lnTo>
                  <a:pt x="11718" y="215"/>
                </a:lnTo>
                <a:lnTo>
                  <a:pt x="3267" y="7528"/>
                </a:lnTo>
                <a:lnTo>
                  <a:pt x="0" y="19835"/>
                </a:lnTo>
                <a:lnTo>
                  <a:pt x="1185" y="35036"/>
                </a:lnTo>
                <a:lnTo>
                  <a:pt x="6092" y="51028"/>
                </a:lnTo>
                <a:lnTo>
                  <a:pt x="38046" y="49212"/>
                </a:lnTo>
                <a:lnTo>
                  <a:pt x="50415" y="41490"/>
                </a:lnTo>
                <a:lnTo>
                  <a:pt x="50238" y="40932"/>
                </a:lnTo>
                <a:lnTo>
                  <a:pt x="50098" y="40373"/>
                </a:lnTo>
                <a:lnTo>
                  <a:pt x="49920" y="39814"/>
                </a:lnTo>
                <a:lnTo>
                  <a:pt x="44418" y="26376"/>
                </a:lnTo>
                <a:lnTo>
                  <a:pt x="36209" y="13492"/>
                </a:lnTo>
                <a:lnTo>
                  <a:pt x="25969" y="3815"/>
                </a:lnTo>
                <a:lnTo>
                  <a:pt x="14373" y="0"/>
                </a:lnTo>
                <a:close/>
              </a:path>
            </a:pathLst>
          </a:custGeom>
          <a:solidFill>
            <a:srgbClr val="8D8E8E"/>
          </a:solidFill>
        </p:spPr>
        <p:txBody>
          <a:bodyPr wrap="square" lIns="0" tIns="0" rIns="0" bIns="0" rtlCol="0"/>
          <a:lstStyle/>
          <a:p>
            <a:endParaRPr/>
          </a:p>
        </p:txBody>
      </p:sp>
      <p:sp>
        <p:nvSpPr>
          <p:cNvPr id="42" name="object 42"/>
          <p:cNvSpPr/>
          <p:nvPr/>
        </p:nvSpPr>
        <p:spPr>
          <a:xfrm>
            <a:off x="7000335" y="4229848"/>
            <a:ext cx="44450" cy="27940"/>
          </a:xfrm>
          <a:custGeom>
            <a:avLst/>
            <a:gdLst/>
            <a:ahLst/>
            <a:cxnLst/>
            <a:rect l="l" t="t" r="r" b="b"/>
            <a:pathLst>
              <a:path w="44450" h="27939">
                <a:moveTo>
                  <a:pt x="13449" y="0"/>
                </a:moveTo>
                <a:lnTo>
                  <a:pt x="12687" y="0"/>
                </a:lnTo>
                <a:lnTo>
                  <a:pt x="11150" y="177"/>
                </a:lnTo>
                <a:lnTo>
                  <a:pt x="5562" y="1993"/>
                </a:lnTo>
                <a:lnTo>
                  <a:pt x="1955" y="6248"/>
                </a:lnTo>
                <a:lnTo>
                  <a:pt x="0" y="11938"/>
                </a:lnTo>
                <a:lnTo>
                  <a:pt x="44081" y="27381"/>
                </a:lnTo>
                <a:lnTo>
                  <a:pt x="38222" y="17177"/>
                </a:lnTo>
                <a:lnTo>
                  <a:pt x="30989" y="8423"/>
                </a:lnTo>
                <a:lnTo>
                  <a:pt x="22645" y="2303"/>
                </a:lnTo>
                <a:lnTo>
                  <a:pt x="13449" y="0"/>
                </a:lnTo>
                <a:close/>
              </a:path>
            </a:pathLst>
          </a:custGeom>
          <a:solidFill>
            <a:srgbClr val="8D8E8E"/>
          </a:solidFill>
        </p:spPr>
        <p:txBody>
          <a:bodyPr wrap="square" lIns="0" tIns="0" rIns="0" bIns="0" rtlCol="0"/>
          <a:lstStyle/>
          <a:p>
            <a:endParaRPr/>
          </a:p>
        </p:txBody>
      </p:sp>
      <p:sp>
        <p:nvSpPr>
          <p:cNvPr id="43" name="object 43"/>
          <p:cNvSpPr/>
          <p:nvPr/>
        </p:nvSpPr>
        <p:spPr>
          <a:xfrm>
            <a:off x="7099295" y="4043316"/>
            <a:ext cx="52705" cy="81280"/>
          </a:xfrm>
          <a:custGeom>
            <a:avLst/>
            <a:gdLst/>
            <a:ahLst/>
            <a:cxnLst/>
            <a:rect l="l" t="t" r="r" b="b"/>
            <a:pathLst>
              <a:path w="52704" h="81279">
                <a:moveTo>
                  <a:pt x="12072" y="0"/>
                </a:moveTo>
                <a:lnTo>
                  <a:pt x="11754" y="0"/>
                </a:lnTo>
                <a:lnTo>
                  <a:pt x="8757" y="1701"/>
                </a:lnTo>
                <a:lnTo>
                  <a:pt x="5747" y="3556"/>
                </a:lnTo>
                <a:lnTo>
                  <a:pt x="2750" y="5549"/>
                </a:lnTo>
                <a:lnTo>
                  <a:pt x="0" y="23073"/>
                </a:lnTo>
                <a:lnTo>
                  <a:pt x="5703" y="45646"/>
                </a:lnTo>
                <a:lnTo>
                  <a:pt x="17673" y="66768"/>
                </a:lnTo>
                <a:lnTo>
                  <a:pt x="33725" y="79933"/>
                </a:lnTo>
                <a:lnTo>
                  <a:pt x="35998" y="80848"/>
                </a:lnTo>
                <a:lnTo>
                  <a:pt x="38094" y="81267"/>
                </a:lnTo>
                <a:lnTo>
                  <a:pt x="39974" y="81267"/>
                </a:lnTo>
                <a:lnTo>
                  <a:pt x="47782" y="77948"/>
                </a:lnTo>
                <a:lnTo>
                  <a:pt x="52045" y="68859"/>
                </a:lnTo>
                <a:lnTo>
                  <a:pt x="52307" y="55303"/>
                </a:lnTo>
                <a:lnTo>
                  <a:pt x="48114" y="38582"/>
                </a:lnTo>
                <a:lnTo>
                  <a:pt x="42000" y="25513"/>
                </a:lnTo>
                <a:lnTo>
                  <a:pt x="33417" y="13033"/>
                </a:lnTo>
                <a:lnTo>
                  <a:pt x="23172" y="3681"/>
                </a:lnTo>
                <a:lnTo>
                  <a:pt x="12072" y="0"/>
                </a:lnTo>
                <a:close/>
              </a:path>
            </a:pathLst>
          </a:custGeom>
          <a:solidFill>
            <a:srgbClr val="8D8E8E"/>
          </a:solidFill>
        </p:spPr>
        <p:txBody>
          <a:bodyPr wrap="square" lIns="0" tIns="0" rIns="0" bIns="0" rtlCol="0"/>
          <a:lstStyle/>
          <a:p>
            <a:endParaRPr/>
          </a:p>
        </p:txBody>
      </p:sp>
      <p:sp>
        <p:nvSpPr>
          <p:cNvPr id="44" name="object 44"/>
          <p:cNvSpPr/>
          <p:nvPr/>
        </p:nvSpPr>
        <p:spPr>
          <a:xfrm>
            <a:off x="7032887" y="4082151"/>
            <a:ext cx="44450" cy="63500"/>
          </a:xfrm>
          <a:custGeom>
            <a:avLst/>
            <a:gdLst/>
            <a:ahLst/>
            <a:cxnLst/>
            <a:rect l="l" t="t" r="r" b="b"/>
            <a:pathLst>
              <a:path w="44450" h="63500">
                <a:moveTo>
                  <a:pt x="30213" y="0"/>
                </a:moveTo>
                <a:lnTo>
                  <a:pt x="22215" y="8414"/>
                </a:lnTo>
                <a:lnTo>
                  <a:pt x="14492" y="17025"/>
                </a:lnTo>
                <a:lnTo>
                  <a:pt x="7076" y="25715"/>
                </a:lnTo>
                <a:lnTo>
                  <a:pt x="0" y="34366"/>
                </a:lnTo>
                <a:lnTo>
                  <a:pt x="4936" y="43255"/>
                </a:lnTo>
                <a:lnTo>
                  <a:pt x="29032" y="63106"/>
                </a:lnTo>
                <a:lnTo>
                  <a:pt x="31051" y="63106"/>
                </a:lnTo>
                <a:lnTo>
                  <a:pt x="39053" y="59826"/>
                </a:lnTo>
                <a:lnTo>
                  <a:pt x="43654" y="50828"/>
                </a:lnTo>
                <a:lnTo>
                  <a:pt x="44347" y="37378"/>
                </a:lnTo>
                <a:lnTo>
                  <a:pt x="40627" y="20739"/>
                </a:lnTo>
                <a:lnTo>
                  <a:pt x="38392" y="14109"/>
                </a:lnTo>
                <a:lnTo>
                  <a:pt x="34721" y="6629"/>
                </a:lnTo>
                <a:lnTo>
                  <a:pt x="30213" y="0"/>
                </a:lnTo>
                <a:close/>
              </a:path>
            </a:pathLst>
          </a:custGeom>
          <a:solidFill>
            <a:srgbClr val="8D8E8E"/>
          </a:solidFill>
        </p:spPr>
        <p:txBody>
          <a:bodyPr wrap="square" lIns="0" tIns="0" rIns="0" bIns="0" rtlCol="0"/>
          <a:lstStyle/>
          <a:p>
            <a:endParaRPr/>
          </a:p>
        </p:txBody>
      </p:sp>
      <p:sp>
        <p:nvSpPr>
          <p:cNvPr id="45" name="object 45"/>
          <p:cNvSpPr/>
          <p:nvPr/>
        </p:nvSpPr>
        <p:spPr>
          <a:xfrm>
            <a:off x="7018705" y="6893547"/>
            <a:ext cx="407417" cy="534352"/>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7181354" y="7417625"/>
            <a:ext cx="1270" cy="1270"/>
          </a:xfrm>
          <a:custGeom>
            <a:avLst/>
            <a:gdLst/>
            <a:ahLst/>
            <a:cxnLst/>
            <a:rect l="l" t="t" r="r" b="b"/>
            <a:pathLst>
              <a:path w="1270" h="1270">
                <a:moveTo>
                  <a:pt x="0" y="660"/>
                </a:moveTo>
                <a:lnTo>
                  <a:pt x="1092" y="520"/>
                </a:lnTo>
                <a:lnTo>
                  <a:pt x="1193" y="0"/>
                </a:lnTo>
                <a:lnTo>
                  <a:pt x="419" y="457"/>
                </a:lnTo>
                <a:lnTo>
                  <a:pt x="0" y="660"/>
                </a:lnTo>
              </a:path>
            </a:pathLst>
          </a:custGeom>
        </p:spPr>
        <p:txBody>
          <a:bodyPr wrap="square" lIns="0" tIns="0" rIns="0" bIns="0" rtlCol="0"/>
          <a:lstStyle/>
          <a:p>
            <a:endParaRPr/>
          </a:p>
        </p:txBody>
      </p:sp>
      <p:sp>
        <p:nvSpPr>
          <p:cNvPr id="47" name="object 47"/>
          <p:cNvSpPr/>
          <p:nvPr/>
        </p:nvSpPr>
        <p:spPr>
          <a:xfrm>
            <a:off x="7193432" y="7280833"/>
            <a:ext cx="47193" cy="74803"/>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7082370" y="7307402"/>
            <a:ext cx="64973" cy="75044"/>
          </a:xfrm>
          <a:prstGeom prst="rect">
            <a:avLst/>
          </a:prstGeom>
          <a:blipFill>
            <a:blip r:embed="rId5" cstate="print"/>
            <a:stretch>
              <a:fillRect/>
            </a:stretch>
          </a:blipFill>
        </p:spPr>
        <p:txBody>
          <a:bodyPr wrap="square" lIns="0" tIns="0" rIns="0" bIns="0" rtlCol="0"/>
          <a:lstStyle/>
          <a:p>
            <a:endParaRPr/>
          </a:p>
        </p:txBody>
      </p:sp>
      <p:sp>
        <p:nvSpPr>
          <p:cNvPr id="49" name="object 49"/>
          <p:cNvSpPr/>
          <p:nvPr/>
        </p:nvSpPr>
        <p:spPr>
          <a:xfrm>
            <a:off x="7013117" y="7332586"/>
            <a:ext cx="21143" cy="53721"/>
          </a:xfrm>
          <a:prstGeom prst="rect">
            <a:avLst/>
          </a:prstGeom>
          <a:blipFill>
            <a:blip r:embed="rId6" cstate="print"/>
            <a:stretch>
              <a:fillRect/>
            </a:stretch>
          </a:blipFill>
        </p:spPr>
        <p:txBody>
          <a:bodyPr wrap="square" lIns="0" tIns="0" rIns="0" bIns="0" rtlCol="0"/>
          <a:lstStyle/>
          <a:p>
            <a:endParaRPr/>
          </a:p>
        </p:txBody>
      </p:sp>
      <p:sp>
        <p:nvSpPr>
          <p:cNvPr id="50" name="object 50"/>
          <p:cNvSpPr/>
          <p:nvPr/>
        </p:nvSpPr>
        <p:spPr>
          <a:xfrm>
            <a:off x="7235355" y="7143115"/>
            <a:ext cx="63732" cy="78409"/>
          </a:xfrm>
          <a:prstGeom prst="rect">
            <a:avLst/>
          </a:prstGeom>
          <a:blipFill>
            <a:blip r:embed="rId7" cstate="print"/>
            <a:stretch>
              <a:fillRect/>
            </a:stretch>
          </a:blipFill>
        </p:spPr>
        <p:txBody>
          <a:bodyPr wrap="square" lIns="0" tIns="0" rIns="0" bIns="0" rtlCol="0"/>
          <a:lstStyle/>
          <a:p>
            <a:endParaRPr/>
          </a:p>
        </p:txBody>
      </p:sp>
      <p:sp>
        <p:nvSpPr>
          <p:cNvPr id="51" name="object 51"/>
          <p:cNvSpPr/>
          <p:nvPr/>
        </p:nvSpPr>
        <p:spPr>
          <a:xfrm>
            <a:off x="7123746" y="7169975"/>
            <a:ext cx="65262" cy="78054"/>
          </a:xfrm>
          <a:prstGeom prst="rect">
            <a:avLst/>
          </a:prstGeom>
          <a:blipFill>
            <a:blip r:embed="rId8" cstate="print"/>
            <a:stretch>
              <a:fillRect/>
            </a:stretch>
          </a:blipFill>
        </p:spPr>
        <p:txBody>
          <a:bodyPr wrap="square" lIns="0" tIns="0" rIns="0" bIns="0" rtlCol="0"/>
          <a:lstStyle/>
          <a:p>
            <a:endParaRPr/>
          </a:p>
        </p:txBody>
      </p:sp>
      <p:sp>
        <p:nvSpPr>
          <p:cNvPr id="52" name="object 52"/>
          <p:cNvSpPr/>
          <p:nvPr/>
        </p:nvSpPr>
        <p:spPr>
          <a:xfrm>
            <a:off x="7039800" y="7227569"/>
            <a:ext cx="33324" cy="40436"/>
          </a:xfrm>
          <a:prstGeom prst="rect">
            <a:avLst/>
          </a:prstGeom>
          <a:blipFill>
            <a:blip r:embed="rId9" cstate="print"/>
            <a:stretch>
              <a:fillRect/>
            </a:stretch>
          </a:blipFill>
        </p:spPr>
        <p:txBody>
          <a:bodyPr wrap="square" lIns="0" tIns="0" rIns="0" bIns="0" rtlCol="0"/>
          <a:lstStyle/>
          <a:p>
            <a:endParaRPr/>
          </a:p>
        </p:txBody>
      </p:sp>
      <p:sp>
        <p:nvSpPr>
          <p:cNvPr id="53" name="object 53"/>
          <p:cNvSpPr/>
          <p:nvPr/>
        </p:nvSpPr>
        <p:spPr>
          <a:xfrm>
            <a:off x="7381758" y="6970941"/>
            <a:ext cx="41619" cy="81165"/>
          </a:xfrm>
          <a:prstGeom prst="rect">
            <a:avLst/>
          </a:prstGeom>
          <a:blipFill>
            <a:blip r:embed="rId10" cstate="print"/>
            <a:stretch>
              <a:fillRect/>
            </a:stretch>
          </a:blipFill>
        </p:spPr>
        <p:txBody>
          <a:bodyPr wrap="square" lIns="0" tIns="0" rIns="0" bIns="0" rtlCol="0"/>
          <a:lstStyle/>
          <a:p>
            <a:endParaRPr/>
          </a:p>
        </p:txBody>
      </p:sp>
      <p:sp>
        <p:nvSpPr>
          <p:cNvPr id="54" name="object 54"/>
          <p:cNvSpPr/>
          <p:nvPr/>
        </p:nvSpPr>
        <p:spPr>
          <a:xfrm>
            <a:off x="7273073" y="7000164"/>
            <a:ext cx="62865" cy="81343"/>
          </a:xfrm>
          <a:prstGeom prst="rect">
            <a:avLst/>
          </a:prstGeom>
          <a:blipFill>
            <a:blip r:embed="rId11" cstate="print"/>
            <a:stretch>
              <a:fillRect/>
            </a:stretch>
          </a:blipFill>
        </p:spPr>
        <p:txBody>
          <a:bodyPr wrap="square" lIns="0" tIns="0" rIns="0" bIns="0" rtlCol="0"/>
          <a:lstStyle/>
          <a:p>
            <a:endParaRPr/>
          </a:p>
        </p:txBody>
      </p:sp>
      <p:sp>
        <p:nvSpPr>
          <p:cNvPr id="55" name="object 55"/>
          <p:cNvSpPr/>
          <p:nvPr/>
        </p:nvSpPr>
        <p:spPr>
          <a:xfrm>
            <a:off x="7160748" y="7027126"/>
            <a:ext cx="65079" cy="81026"/>
          </a:xfrm>
          <a:prstGeom prst="rect">
            <a:avLst/>
          </a:prstGeom>
          <a:blipFill>
            <a:blip r:embed="rId12" cstate="print"/>
            <a:stretch>
              <a:fillRect/>
            </a:stretch>
          </a:blipFill>
        </p:spPr>
        <p:txBody>
          <a:bodyPr wrap="square" lIns="0" tIns="0" rIns="0" bIns="0" rtlCol="0"/>
          <a:lstStyle/>
          <a:p>
            <a:endParaRPr/>
          </a:p>
        </p:txBody>
      </p:sp>
      <p:sp>
        <p:nvSpPr>
          <p:cNvPr id="56" name="object 56"/>
          <p:cNvSpPr/>
          <p:nvPr/>
        </p:nvSpPr>
        <p:spPr>
          <a:xfrm>
            <a:off x="7122439" y="6832904"/>
            <a:ext cx="70484" cy="66890"/>
          </a:xfrm>
          <a:prstGeom prst="rect">
            <a:avLst/>
          </a:prstGeom>
          <a:blipFill>
            <a:blip r:embed="rId13" cstate="print"/>
            <a:stretch>
              <a:fillRect/>
            </a:stretch>
          </a:blipFill>
        </p:spPr>
        <p:txBody>
          <a:bodyPr wrap="square" lIns="0" tIns="0" rIns="0" bIns="0" rtlCol="0"/>
          <a:lstStyle/>
          <a:p>
            <a:endParaRPr/>
          </a:p>
        </p:txBody>
      </p:sp>
      <p:sp>
        <p:nvSpPr>
          <p:cNvPr id="57" name="object 57"/>
          <p:cNvSpPr/>
          <p:nvPr/>
        </p:nvSpPr>
        <p:spPr>
          <a:xfrm>
            <a:off x="7135533" y="6832562"/>
            <a:ext cx="3810" cy="2540"/>
          </a:xfrm>
          <a:custGeom>
            <a:avLst/>
            <a:gdLst/>
            <a:ahLst/>
            <a:cxnLst/>
            <a:rect l="l" t="t" r="r" b="b"/>
            <a:pathLst>
              <a:path w="3809" h="2540">
                <a:moveTo>
                  <a:pt x="1917" y="0"/>
                </a:moveTo>
                <a:lnTo>
                  <a:pt x="1295" y="698"/>
                </a:lnTo>
                <a:lnTo>
                  <a:pt x="622" y="1358"/>
                </a:lnTo>
                <a:lnTo>
                  <a:pt x="0" y="2057"/>
                </a:lnTo>
                <a:lnTo>
                  <a:pt x="1257" y="1574"/>
                </a:lnTo>
                <a:lnTo>
                  <a:pt x="2476" y="1003"/>
                </a:lnTo>
                <a:lnTo>
                  <a:pt x="3695" y="342"/>
                </a:lnTo>
                <a:lnTo>
                  <a:pt x="3111" y="241"/>
                </a:lnTo>
                <a:lnTo>
                  <a:pt x="2514" y="101"/>
                </a:lnTo>
                <a:lnTo>
                  <a:pt x="1917" y="0"/>
                </a:lnTo>
              </a:path>
            </a:pathLst>
          </a:custGeom>
        </p:spPr>
        <p:txBody>
          <a:bodyPr wrap="square" lIns="0" tIns="0" rIns="0" bIns="0" rtlCol="0"/>
          <a:lstStyle/>
          <a:p>
            <a:endParaRPr/>
          </a:p>
        </p:txBody>
      </p:sp>
      <p:sp>
        <p:nvSpPr>
          <p:cNvPr id="58" name="object 58"/>
          <p:cNvSpPr/>
          <p:nvPr/>
        </p:nvSpPr>
        <p:spPr>
          <a:xfrm>
            <a:off x="7175004" y="6867245"/>
            <a:ext cx="42989" cy="43307"/>
          </a:xfrm>
          <a:prstGeom prst="rect">
            <a:avLst/>
          </a:prstGeom>
          <a:blipFill>
            <a:blip r:embed="rId14" cstate="print"/>
            <a:stretch>
              <a:fillRect/>
            </a:stretch>
          </a:blipFill>
        </p:spPr>
        <p:txBody>
          <a:bodyPr wrap="square" lIns="0" tIns="0" rIns="0" bIns="0" rtlCol="0"/>
          <a:lstStyle/>
          <a:p>
            <a:endParaRPr/>
          </a:p>
        </p:txBody>
      </p:sp>
      <p:sp>
        <p:nvSpPr>
          <p:cNvPr id="59" name="object 59"/>
          <p:cNvSpPr/>
          <p:nvPr/>
        </p:nvSpPr>
        <p:spPr>
          <a:xfrm>
            <a:off x="7200176" y="6900989"/>
            <a:ext cx="5689" cy="10020"/>
          </a:xfrm>
          <a:prstGeom prst="rect">
            <a:avLst/>
          </a:prstGeom>
          <a:blipFill>
            <a:blip r:embed="rId15" cstate="print"/>
            <a:stretch>
              <a:fillRect/>
            </a:stretch>
          </a:blipFill>
        </p:spPr>
        <p:txBody>
          <a:bodyPr wrap="square" lIns="0" tIns="0" rIns="0" bIns="0" rtlCol="0"/>
          <a:lstStyle/>
          <a:p>
            <a:endParaRPr/>
          </a:p>
        </p:txBody>
      </p:sp>
      <p:sp>
        <p:nvSpPr>
          <p:cNvPr id="60" name="object 60"/>
          <p:cNvSpPr/>
          <p:nvPr/>
        </p:nvSpPr>
        <p:spPr>
          <a:xfrm>
            <a:off x="7626654" y="7296543"/>
            <a:ext cx="41236" cy="22453"/>
          </a:xfrm>
          <a:prstGeom prst="rect">
            <a:avLst/>
          </a:prstGeom>
          <a:blipFill>
            <a:blip r:embed="rId16" cstate="print"/>
            <a:stretch>
              <a:fillRect/>
            </a:stretch>
          </a:blipFill>
        </p:spPr>
        <p:txBody>
          <a:bodyPr wrap="square" lIns="0" tIns="0" rIns="0" bIns="0" rtlCol="0"/>
          <a:lstStyle/>
          <a:p>
            <a:endParaRPr/>
          </a:p>
        </p:txBody>
      </p:sp>
      <p:sp>
        <p:nvSpPr>
          <p:cNvPr id="61" name="object 61"/>
          <p:cNvSpPr/>
          <p:nvPr/>
        </p:nvSpPr>
        <p:spPr>
          <a:xfrm>
            <a:off x="7633678" y="7281418"/>
            <a:ext cx="37604" cy="34442"/>
          </a:xfrm>
          <a:prstGeom prst="rect">
            <a:avLst/>
          </a:prstGeom>
          <a:blipFill>
            <a:blip r:embed="rId17" cstate="print"/>
            <a:stretch>
              <a:fillRect/>
            </a:stretch>
          </a:blipFill>
        </p:spPr>
        <p:txBody>
          <a:bodyPr wrap="square" lIns="0" tIns="0" rIns="0" bIns="0" rtlCol="0"/>
          <a:lstStyle/>
          <a:p>
            <a:endParaRPr/>
          </a:p>
        </p:txBody>
      </p:sp>
      <p:sp>
        <p:nvSpPr>
          <p:cNvPr id="62" name="object 62"/>
          <p:cNvSpPr/>
          <p:nvPr/>
        </p:nvSpPr>
        <p:spPr>
          <a:xfrm>
            <a:off x="7610055" y="7275169"/>
            <a:ext cx="33464" cy="35306"/>
          </a:xfrm>
          <a:prstGeom prst="rect">
            <a:avLst/>
          </a:prstGeom>
          <a:blipFill>
            <a:blip r:embed="rId18" cstate="print"/>
            <a:stretch>
              <a:fillRect/>
            </a:stretch>
          </a:blipFill>
        </p:spPr>
        <p:txBody>
          <a:bodyPr wrap="square" lIns="0" tIns="0" rIns="0" bIns="0" rtlCol="0"/>
          <a:lstStyle/>
          <a:p>
            <a:endParaRPr/>
          </a:p>
        </p:txBody>
      </p:sp>
      <p:sp>
        <p:nvSpPr>
          <p:cNvPr id="63" name="object 63"/>
          <p:cNvSpPr/>
          <p:nvPr/>
        </p:nvSpPr>
        <p:spPr>
          <a:xfrm>
            <a:off x="7642123" y="7279043"/>
            <a:ext cx="2540" cy="3175"/>
          </a:xfrm>
          <a:custGeom>
            <a:avLst/>
            <a:gdLst/>
            <a:ahLst/>
            <a:cxnLst/>
            <a:rect l="l" t="t" r="r" b="b"/>
            <a:pathLst>
              <a:path w="2540" h="3175">
                <a:moveTo>
                  <a:pt x="1397" y="0"/>
                </a:moveTo>
                <a:lnTo>
                  <a:pt x="457" y="1714"/>
                </a:lnTo>
                <a:lnTo>
                  <a:pt x="0" y="2590"/>
                </a:lnTo>
                <a:lnTo>
                  <a:pt x="1524" y="977"/>
                </a:lnTo>
                <a:lnTo>
                  <a:pt x="2311" y="177"/>
                </a:lnTo>
                <a:lnTo>
                  <a:pt x="1714" y="38"/>
                </a:lnTo>
                <a:lnTo>
                  <a:pt x="1397" y="0"/>
                </a:lnTo>
              </a:path>
            </a:pathLst>
          </a:custGeom>
        </p:spPr>
        <p:txBody>
          <a:bodyPr wrap="square" lIns="0" tIns="0" rIns="0" bIns="0" rtlCol="0"/>
          <a:lstStyle/>
          <a:p>
            <a:endParaRPr/>
          </a:p>
        </p:txBody>
      </p:sp>
      <p:sp>
        <p:nvSpPr>
          <p:cNvPr id="64" name="object 64"/>
          <p:cNvSpPr/>
          <p:nvPr/>
        </p:nvSpPr>
        <p:spPr>
          <a:xfrm>
            <a:off x="5742000" y="5917488"/>
            <a:ext cx="37782" cy="49009"/>
          </a:xfrm>
          <a:prstGeom prst="rect">
            <a:avLst/>
          </a:prstGeom>
          <a:blipFill>
            <a:blip r:embed="rId19" cstate="print"/>
            <a:stretch>
              <a:fillRect/>
            </a:stretch>
          </a:blipFill>
        </p:spPr>
        <p:txBody>
          <a:bodyPr wrap="square" lIns="0" tIns="0" rIns="0" bIns="0" rtlCol="0"/>
          <a:lstStyle/>
          <a:p>
            <a:endParaRPr/>
          </a:p>
        </p:txBody>
      </p:sp>
      <p:sp>
        <p:nvSpPr>
          <p:cNvPr id="65" name="object 65"/>
          <p:cNvSpPr/>
          <p:nvPr/>
        </p:nvSpPr>
        <p:spPr>
          <a:xfrm>
            <a:off x="5778627" y="5869013"/>
            <a:ext cx="39179" cy="42964"/>
          </a:xfrm>
          <a:prstGeom prst="rect">
            <a:avLst/>
          </a:prstGeom>
          <a:blipFill>
            <a:blip r:embed="rId20" cstate="print"/>
            <a:stretch>
              <a:fillRect/>
            </a:stretch>
          </a:blipFill>
        </p:spPr>
        <p:txBody>
          <a:bodyPr wrap="square" lIns="0" tIns="0" rIns="0" bIns="0" rtlCol="0"/>
          <a:lstStyle/>
          <a:p>
            <a:endParaRPr/>
          </a:p>
        </p:txBody>
      </p:sp>
      <p:sp>
        <p:nvSpPr>
          <p:cNvPr id="66" name="object 66"/>
          <p:cNvSpPr/>
          <p:nvPr/>
        </p:nvSpPr>
        <p:spPr>
          <a:xfrm>
            <a:off x="6859663" y="4490072"/>
            <a:ext cx="34163" cy="34886"/>
          </a:xfrm>
          <a:prstGeom prst="rect">
            <a:avLst/>
          </a:prstGeom>
          <a:blipFill>
            <a:blip r:embed="rId21" cstate="print"/>
            <a:stretch>
              <a:fillRect/>
            </a:stretch>
          </a:blipFill>
        </p:spPr>
        <p:txBody>
          <a:bodyPr wrap="square" lIns="0" tIns="0" rIns="0" bIns="0" rtlCol="0"/>
          <a:lstStyle/>
          <a:p>
            <a:endParaRPr/>
          </a:p>
        </p:txBody>
      </p:sp>
      <p:sp>
        <p:nvSpPr>
          <p:cNvPr id="67" name="object 67"/>
          <p:cNvSpPr/>
          <p:nvPr/>
        </p:nvSpPr>
        <p:spPr>
          <a:xfrm>
            <a:off x="5832437" y="6771335"/>
            <a:ext cx="902195" cy="788670"/>
          </a:xfrm>
          <a:prstGeom prst="rect">
            <a:avLst/>
          </a:prstGeom>
          <a:blipFill>
            <a:blip r:embed="rId22" cstate="print"/>
            <a:stretch>
              <a:fillRect/>
            </a:stretch>
          </a:blipFill>
        </p:spPr>
        <p:txBody>
          <a:bodyPr wrap="square" lIns="0" tIns="0" rIns="0" bIns="0" rtlCol="0"/>
          <a:lstStyle/>
          <a:p>
            <a:endParaRPr/>
          </a:p>
        </p:txBody>
      </p:sp>
      <p:sp>
        <p:nvSpPr>
          <p:cNvPr id="68" name="object 68"/>
          <p:cNvSpPr/>
          <p:nvPr/>
        </p:nvSpPr>
        <p:spPr>
          <a:xfrm>
            <a:off x="6636591" y="7249604"/>
            <a:ext cx="72932" cy="73837"/>
          </a:xfrm>
          <a:prstGeom prst="rect">
            <a:avLst/>
          </a:prstGeom>
          <a:blipFill>
            <a:blip r:embed="rId23" cstate="print"/>
            <a:stretch>
              <a:fillRect/>
            </a:stretch>
          </a:blipFill>
        </p:spPr>
        <p:txBody>
          <a:bodyPr wrap="square" lIns="0" tIns="0" rIns="0" bIns="0" rtlCol="0"/>
          <a:lstStyle/>
          <a:p>
            <a:endParaRPr/>
          </a:p>
        </p:txBody>
      </p:sp>
      <p:sp>
        <p:nvSpPr>
          <p:cNvPr id="69" name="object 69"/>
          <p:cNvSpPr/>
          <p:nvPr/>
        </p:nvSpPr>
        <p:spPr>
          <a:xfrm>
            <a:off x="6671254" y="7121487"/>
            <a:ext cx="48365" cy="65671"/>
          </a:xfrm>
          <a:prstGeom prst="rect">
            <a:avLst/>
          </a:prstGeom>
          <a:blipFill>
            <a:blip r:embed="rId24" cstate="print"/>
            <a:stretch>
              <a:fillRect/>
            </a:stretch>
          </a:blipFill>
        </p:spPr>
        <p:txBody>
          <a:bodyPr wrap="square" lIns="0" tIns="0" rIns="0" bIns="0" rtlCol="0"/>
          <a:lstStyle/>
          <a:p>
            <a:endParaRPr/>
          </a:p>
        </p:txBody>
      </p:sp>
      <p:sp>
        <p:nvSpPr>
          <p:cNvPr id="70" name="object 70"/>
          <p:cNvSpPr/>
          <p:nvPr/>
        </p:nvSpPr>
        <p:spPr>
          <a:xfrm>
            <a:off x="6487744" y="7178420"/>
            <a:ext cx="59308" cy="59334"/>
          </a:xfrm>
          <a:prstGeom prst="rect">
            <a:avLst/>
          </a:prstGeom>
          <a:blipFill>
            <a:blip r:embed="rId25" cstate="print"/>
            <a:stretch>
              <a:fillRect/>
            </a:stretch>
          </a:blipFill>
        </p:spPr>
        <p:txBody>
          <a:bodyPr wrap="square" lIns="0" tIns="0" rIns="0" bIns="0" rtlCol="0"/>
          <a:lstStyle/>
          <a:p>
            <a:endParaRPr/>
          </a:p>
        </p:txBody>
      </p:sp>
      <p:sp>
        <p:nvSpPr>
          <p:cNvPr id="71" name="object 71"/>
          <p:cNvSpPr/>
          <p:nvPr/>
        </p:nvSpPr>
        <p:spPr>
          <a:xfrm>
            <a:off x="5869749" y="7228713"/>
            <a:ext cx="29159" cy="30975"/>
          </a:xfrm>
          <a:prstGeom prst="rect">
            <a:avLst/>
          </a:prstGeom>
          <a:blipFill>
            <a:blip r:embed="rId26" cstate="print"/>
            <a:stretch>
              <a:fillRect/>
            </a:stretch>
          </a:blipFill>
        </p:spPr>
        <p:txBody>
          <a:bodyPr wrap="square" lIns="0" tIns="0" rIns="0" bIns="0" rtlCol="0"/>
          <a:lstStyle/>
          <a:p>
            <a:endParaRPr/>
          </a:p>
        </p:txBody>
      </p:sp>
      <p:sp>
        <p:nvSpPr>
          <p:cNvPr id="72" name="object 72"/>
          <p:cNvSpPr/>
          <p:nvPr/>
        </p:nvSpPr>
        <p:spPr>
          <a:xfrm>
            <a:off x="6121285" y="7549604"/>
            <a:ext cx="25866" cy="10401"/>
          </a:xfrm>
          <a:prstGeom prst="rect">
            <a:avLst/>
          </a:prstGeom>
          <a:blipFill>
            <a:blip r:embed="rId27" cstate="print"/>
            <a:stretch>
              <a:fillRect/>
            </a:stretch>
          </a:blipFill>
        </p:spPr>
        <p:txBody>
          <a:bodyPr wrap="square" lIns="0" tIns="0" rIns="0" bIns="0" rtlCol="0"/>
          <a:lstStyle/>
          <a:p>
            <a:endParaRPr/>
          </a:p>
        </p:txBody>
      </p:sp>
      <p:sp>
        <p:nvSpPr>
          <p:cNvPr id="73" name="object 73"/>
          <p:cNvSpPr/>
          <p:nvPr/>
        </p:nvSpPr>
        <p:spPr>
          <a:xfrm>
            <a:off x="6012560" y="7471689"/>
            <a:ext cx="26123" cy="23406"/>
          </a:xfrm>
          <a:prstGeom prst="rect">
            <a:avLst/>
          </a:prstGeom>
          <a:blipFill>
            <a:blip r:embed="rId28" cstate="print"/>
            <a:stretch>
              <a:fillRect/>
            </a:stretch>
          </a:blipFill>
        </p:spPr>
        <p:txBody>
          <a:bodyPr wrap="square" lIns="0" tIns="0" rIns="0" bIns="0" rtlCol="0"/>
          <a:lstStyle/>
          <a:p>
            <a:endParaRPr/>
          </a:p>
        </p:txBody>
      </p:sp>
      <p:sp>
        <p:nvSpPr>
          <p:cNvPr id="74" name="object 74"/>
          <p:cNvSpPr/>
          <p:nvPr/>
        </p:nvSpPr>
        <p:spPr>
          <a:xfrm>
            <a:off x="6430645" y="7207580"/>
            <a:ext cx="24447" cy="23444"/>
          </a:xfrm>
          <a:prstGeom prst="rect">
            <a:avLst/>
          </a:prstGeom>
          <a:blipFill>
            <a:blip r:embed="rId29" cstate="print"/>
            <a:stretch>
              <a:fillRect/>
            </a:stretch>
          </a:blipFill>
        </p:spPr>
        <p:txBody>
          <a:bodyPr wrap="square" lIns="0" tIns="0" rIns="0" bIns="0" rtlCol="0"/>
          <a:lstStyle/>
          <a:p>
            <a:endParaRPr/>
          </a:p>
        </p:txBody>
      </p:sp>
      <p:sp>
        <p:nvSpPr>
          <p:cNvPr id="75" name="object 75"/>
          <p:cNvSpPr/>
          <p:nvPr/>
        </p:nvSpPr>
        <p:spPr>
          <a:xfrm>
            <a:off x="6419596" y="7431417"/>
            <a:ext cx="24422" cy="23444"/>
          </a:xfrm>
          <a:prstGeom prst="rect">
            <a:avLst/>
          </a:prstGeom>
          <a:blipFill>
            <a:blip r:embed="rId30" cstate="print"/>
            <a:stretch>
              <a:fillRect/>
            </a:stretch>
          </a:blipFill>
        </p:spPr>
        <p:txBody>
          <a:bodyPr wrap="square" lIns="0" tIns="0" rIns="0" bIns="0" rtlCol="0"/>
          <a:lstStyle/>
          <a:p>
            <a:endParaRPr/>
          </a:p>
        </p:txBody>
      </p:sp>
      <p:sp>
        <p:nvSpPr>
          <p:cNvPr id="76" name="object 76"/>
          <p:cNvSpPr/>
          <p:nvPr/>
        </p:nvSpPr>
        <p:spPr>
          <a:xfrm>
            <a:off x="6328765" y="7276134"/>
            <a:ext cx="24422" cy="23418"/>
          </a:xfrm>
          <a:prstGeom prst="rect">
            <a:avLst/>
          </a:prstGeom>
          <a:blipFill>
            <a:blip r:embed="rId29" cstate="print"/>
            <a:stretch>
              <a:fillRect/>
            </a:stretch>
          </a:blipFill>
        </p:spPr>
        <p:txBody>
          <a:bodyPr wrap="square" lIns="0" tIns="0" rIns="0" bIns="0" rtlCol="0"/>
          <a:lstStyle/>
          <a:p>
            <a:endParaRPr/>
          </a:p>
        </p:txBody>
      </p:sp>
      <p:sp>
        <p:nvSpPr>
          <p:cNvPr id="77" name="object 77"/>
          <p:cNvSpPr/>
          <p:nvPr/>
        </p:nvSpPr>
        <p:spPr>
          <a:xfrm>
            <a:off x="6462001" y="6925805"/>
            <a:ext cx="24422" cy="23406"/>
          </a:xfrm>
          <a:prstGeom prst="rect">
            <a:avLst/>
          </a:prstGeom>
          <a:blipFill>
            <a:blip r:embed="rId29" cstate="print"/>
            <a:stretch>
              <a:fillRect/>
            </a:stretch>
          </a:blipFill>
        </p:spPr>
        <p:txBody>
          <a:bodyPr wrap="square" lIns="0" tIns="0" rIns="0" bIns="0" rtlCol="0"/>
          <a:lstStyle/>
          <a:p>
            <a:endParaRPr/>
          </a:p>
        </p:txBody>
      </p:sp>
      <p:sp>
        <p:nvSpPr>
          <p:cNvPr id="78" name="object 78"/>
          <p:cNvSpPr/>
          <p:nvPr/>
        </p:nvSpPr>
        <p:spPr>
          <a:xfrm>
            <a:off x="5956643" y="7163689"/>
            <a:ext cx="24447" cy="23431"/>
          </a:xfrm>
          <a:prstGeom prst="rect">
            <a:avLst/>
          </a:prstGeom>
          <a:blipFill>
            <a:blip r:embed="rId30" cstate="print"/>
            <a:stretch>
              <a:fillRect/>
            </a:stretch>
          </a:blipFill>
        </p:spPr>
        <p:txBody>
          <a:bodyPr wrap="square" lIns="0" tIns="0" rIns="0" bIns="0" rtlCol="0"/>
          <a:lstStyle/>
          <a:p>
            <a:endParaRPr/>
          </a:p>
        </p:txBody>
      </p:sp>
      <p:sp>
        <p:nvSpPr>
          <p:cNvPr id="79" name="object 79"/>
          <p:cNvSpPr/>
          <p:nvPr/>
        </p:nvSpPr>
        <p:spPr>
          <a:xfrm>
            <a:off x="6354889" y="7467015"/>
            <a:ext cx="24409" cy="23393"/>
          </a:xfrm>
          <a:prstGeom prst="rect">
            <a:avLst/>
          </a:prstGeom>
          <a:blipFill>
            <a:blip r:embed="rId29" cstate="print"/>
            <a:stretch>
              <a:fillRect/>
            </a:stretch>
          </a:blipFill>
        </p:spPr>
        <p:txBody>
          <a:bodyPr wrap="square" lIns="0" tIns="0" rIns="0" bIns="0" rtlCol="0"/>
          <a:lstStyle/>
          <a:p>
            <a:endParaRPr/>
          </a:p>
        </p:txBody>
      </p:sp>
      <p:sp>
        <p:nvSpPr>
          <p:cNvPr id="80" name="object 80"/>
          <p:cNvSpPr/>
          <p:nvPr/>
        </p:nvSpPr>
        <p:spPr>
          <a:xfrm>
            <a:off x="5798781" y="4637875"/>
            <a:ext cx="1925281" cy="2476500"/>
          </a:xfrm>
          <a:prstGeom prst="rect">
            <a:avLst/>
          </a:prstGeom>
          <a:blipFill>
            <a:blip r:embed="rId31" cstate="print"/>
            <a:stretch>
              <a:fillRect/>
            </a:stretch>
          </a:blipFill>
        </p:spPr>
        <p:txBody>
          <a:bodyPr wrap="square" lIns="0" tIns="0" rIns="0" bIns="0" rtlCol="0"/>
          <a:lstStyle/>
          <a:p>
            <a:endParaRPr/>
          </a:p>
        </p:txBody>
      </p:sp>
      <p:sp>
        <p:nvSpPr>
          <p:cNvPr id="81" name="object 81"/>
          <p:cNvSpPr/>
          <p:nvPr/>
        </p:nvSpPr>
        <p:spPr>
          <a:xfrm>
            <a:off x="6706209" y="7107072"/>
            <a:ext cx="31915" cy="18376"/>
          </a:xfrm>
          <a:prstGeom prst="rect">
            <a:avLst/>
          </a:prstGeom>
          <a:blipFill>
            <a:blip r:embed="rId32" cstate="print"/>
            <a:stretch>
              <a:fillRect/>
            </a:stretch>
          </a:blipFill>
        </p:spPr>
        <p:txBody>
          <a:bodyPr wrap="square" lIns="0" tIns="0" rIns="0" bIns="0" rtlCol="0"/>
          <a:lstStyle/>
          <a:p>
            <a:endParaRPr/>
          </a:p>
        </p:txBody>
      </p:sp>
      <p:sp>
        <p:nvSpPr>
          <p:cNvPr id="82" name="object 82"/>
          <p:cNvSpPr/>
          <p:nvPr/>
        </p:nvSpPr>
        <p:spPr>
          <a:xfrm>
            <a:off x="6955429" y="6924687"/>
            <a:ext cx="64088" cy="72923"/>
          </a:xfrm>
          <a:prstGeom prst="rect">
            <a:avLst/>
          </a:prstGeom>
          <a:blipFill>
            <a:blip r:embed="rId33" cstate="print"/>
            <a:stretch>
              <a:fillRect/>
            </a:stretch>
          </a:blipFill>
        </p:spPr>
        <p:txBody>
          <a:bodyPr wrap="square" lIns="0" tIns="0" rIns="0" bIns="0" rtlCol="0"/>
          <a:lstStyle/>
          <a:p>
            <a:endParaRPr/>
          </a:p>
        </p:txBody>
      </p:sp>
      <p:sp>
        <p:nvSpPr>
          <p:cNvPr id="83" name="object 83"/>
          <p:cNvSpPr/>
          <p:nvPr/>
        </p:nvSpPr>
        <p:spPr>
          <a:xfrm>
            <a:off x="6830907" y="6943305"/>
            <a:ext cx="71058" cy="83197"/>
          </a:xfrm>
          <a:prstGeom prst="rect">
            <a:avLst/>
          </a:prstGeom>
          <a:blipFill>
            <a:blip r:embed="rId34" cstate="print"/>
            <a:stretch>
              <a:fillRect/>
            </a:stretch>
          </a:blipFill>
        </p:spPr>
        <p:txBody>
          <a:bodyPr wrap="square" lIns="0" tIns="0" rIns="0" bIns="0" rtlCol="0"/>
          <a:lstStyle/>
          <a:p>
            <a:endParaRPr/>
          </a:p>
        </p:txBody>
      </p:sp>
      <p:sp>
        <p:nvSpPr>
          <p:cNvPr id="84" name="object 84"/>
          <p:cNvSpPr/>
          <p:nvPr/>
        </p:nvSpPr>
        <p:spPr>
          <a:xfrm>
            <a:off x="6702927" y="6959028"/>
            <a:ext cx="71417" cy="83121"/>
          </a:xfrm>
          <a:prstGeom prst="rect">
            <a:avLst/>
          </a:prstGeom>
          <a:blipFill>
            <a:blip r:embed="rId35" cstate="print"/>
            <a:stretch>
              <a:fillRect/>
            </a:stretch>
          </a:blipFill>
        </p:spPr>
        <p:txBody>
          <a:bodyPr wrap="square" lIns="0" tIns="0" rIns="0" bIns="0" rtlCol="0"/>
          <a:lstStyle/>
          <a:p>
            <a:endParaRPr/>
          </a:p>
        </p:txBody>
      </p:sp>
      <p:sp>
        <p:nvSpPr>
          <p:cNvPr id="85" name="object 85"/>
          <p:cNvSpPr/>
          <p:nvPr/>
        </p:nvSpPr>
        <p:spPr>
          <a:xfrm>
            <a:off x="6663346" y="6357683"/>
            <a:ext cx="69088" cy="82816"/>
          </a:xfrm>
          <a:prstGeom prst="rect">
            <a:avLst/>
          </a:prstGeom>
          <a:blipFill>
            <a:blip r:embed="rId36" cstate="print"/>
            <a:stretch>
              <a:fillRect/>
            </a:stretch>
          </a:blipFill>
        </p:spPr>
        <p:txBody>
          <a:bodyPr wrap="square" lIns="0" tIns="0" rIns="0" bIns="0" rtlCol="0"/>
          <a:lstStyle/>
          <a:p>
            <a:endParaRPr/>
          </a:p>
        </p:txBody>
      </p:sp>
      <p:sp>
        <p:nvSpPr>
          <p:cNvPr id="86" name="object 86"/>
          <p:cNvSpPr/>
          <p:nvPr/>
        </p:nvSpPr>
        <p:spPr>
          <a:xfrm>
            <a:off x="6541330" y="6204394"/>
            <a:ext cx="72529" cy="88023"/>
          </a:xfrm>
          <a:prstGeom prst="rect">
            <a:avLst/>
          </a:prstGeom>
          <a:blipFill>
            <a:blip r:embed="rId37" cstate="print"/>
            <a:stretch>
              <a:fillRect/>
            </a:stretch>
          </a:blipFill>
        </p:spPr>
        <p:txBody>
          <a:bodyPr wrap="square" lIns="0" tIns="0" rIns="0" bIns="0" rtlCol="0"/>
          <a:lstStyle/>
          <a:p>
            <a:endParaRPr/>
          </a:p>
        </p:txBody>
      </p:sp>
      <p:sp>
        <p:nvSpPr>
          <p:cNvPr id="87" name="object 87"/>
          <p:cNvSpPr/>
          <p:nvPr/>
        </p:nvSpPr>
        <p:spPr>
          <a:xfrm>
            <a:off x="6551910" y="6045136"/>
            <a:ext cx="71659" cy="88569"/>
          </a:xfrm>
          <a:prstGeom prst="rect">
            <a:avLst/>
          </a:prstGeom>
          <a:blipFill>
            <a:blip r:embed="rId38" cstate="print"/>
            <a:stretch>
              <a:fillRect/>
            </a:stretch>
          </a:blipFill>
        </p:spPr>
        <p:txBody>
          <a:bodyPr wrap="square" lIns="0" tIns="0" rIns="0" bIns="0" rtlCol="0"/>
          <a:lstStyle/>
          <a:p>
            <a:endParaRPr/>
          </a:p>
        </p:txBody>
      </p:sp>
      <p:sp>
        <p:nvSpPr>
          <p:cNvPr id="88" name="object 88"/>
          <p:cNvSpPr/>
          <p:nvPr/>
        </p:nvSpPr>
        <p:spPr>
          <a:xfrm>
            <a:off x="6418660" y="6051715"/>
            <a:ext cx="73312" cy="88518"/>
          </a:xfrm>
          <a:prstGeom prst="rect">
            <a:avLst/>
          </a:prstGeom>
          <a:blipFill>
            <a:blip r:embed="rId39" cstate="print"/>
            <a:stretch>
              <a:fillRect/>
            </a:stretch>
          </a:blipFill>
        </p:spPr>
        <p:txBody>
          <a:bodyPr wrap="square" lIns="0" tIns="0" rIns="0" bIns="0" rtlCol="0"/>
          <a:lstStyle/>
          <a:p>
            <a:endParaRPr/>
          </a:p>
        </p:txBody>
      </p:sp>
      <p:sp>
        <p:nvSpPr>
          <p:cNvPr id="89" name="object 89"/>
          <p:cNvSpPr/>
          <p:nvPr/>
        </p:nvSpPr>
        <p:spPr>
          <a:xfrm>
            <a:off x="6559146" y="5885256"/>
            <a:ext cx="70609" cy="88912"/>
          </a:xfrm>
          <a:prstGeom prst="rect">
            <a:avLst/>
          </a:prstGeom>
          <a:blipFill>
            <a:blip r:embed="rId40" cstate="print"/>
            <a:stretch>
              <a:fillRect/>
            </a:stretch>
          </a:blipFill>
        </p:spPr>
        <p:txBody>
          <a:bodyPr wrap="square" lIns="0" tIns="0" rIns="0" bIns="0" rtlCol="0"/>
          <a:lstStyle/>
          <a:p>
            <a:endParaRPr/>
          </a:p>
        </p:txBody>
      </p:sp>
      <p:sp>
        <p:nvSpPr>
          <p:cNvPr id="90" name="object 90"/>
          <p:cNvSpPr/>
          <p:nvPr/>
        </p:nvSpPr>
        <p:spPr>
          <a:xfrm>
            <a:off x="6427673" y="5891720"/>
            <a:ext cx="72224" cy="88887"/>
          </a:xfrm>
          <a:prstGeom prst="rect">
            <a:avLst/>
          </a:prstGeom>
          <a:blipFill>
            <a:blip r:embed="rId41" cstate="print"/>
            <a:stretch>
              <a:fillRect/>
            </a:stretch>
          </a:blipFill>
        </p:spPr>
        <p:txBody>
          <a:bodyPr wrap="square" lIns="0" tIns="0" rIns="0" bIns="0" rtlCol="0"/>
          <a:lstStyle/>
          <a:p>
            <a:endParaRPr/>
          </a:p>
        </p:txBody>
      </p:sp>
      <p:sp>
        <p:nvSpPr>
          <p:cNvPr id="91" name="object 91"/>
          <p:cNvSpPr/>
          <p:nvPr/>
        </p:nvSpPr>
        <p:spPr>
          <a:xfrm>
            <a:off x="6293344" y="5895251"/>
            <a:ext cx="73876" cy="88912"/>
          </a:xfrm>
          <a:prstGeom prst="rect">
            <a:avLst/>
          </a:prstGeom>
          <a:blipFill>
            <a:blip r:embed="rId42" cstate="print"/>
            <a:stretch>
              <a:fillRect/>
            </a:stretch>
          </a:blipFill>
        </p:spPr>
        <p:txBody>
          <a:bodyPr wrap="square" lIns="0" tIns="0" rIns="0" bIns="0" rtlCol="0"/>
          <a:lstStyle/>
          <a:p>
            <a:endParaRPr/>
          </a:p>
        </p:txBody>
      </p:sp>
      <p:sp>
        <p:nvSpPr>
          <p:cNvPr id="92" name="object 92"/>
          <p:cNvSpPr/>
          <p:nvPr/>
        </p:nvSpPr>
        <p:spPr>
          <a:xfrm>
            <a:off x="6563062" y="5724918"/>
            <a:ext cx="69410" cy="88709"/>
          </a:xfrm>
          <a:prstGeom prst="rect">
            <a:avLst/>
          </a:prstGeom>
          <a:blipFill>
            <a:blip r:embed="rId43" cstate="print"/>
            <a:stretch>
              <a:fillRect/>
            </a:stretch>
          </a:blipFill>
        </p:spPr>
        <p:txBody>
          <a:bodyPr wrap="square" lIns="0" tIns="0" rIns="0" bIns="0" rtlCol="0"/>
          <a:lstStyle/>
          <a:p>
            <a:endParaRPr/>
          </a:p>
        </p:txBody>
      </p:sp>
      <p:sp>
        <p:nvSpPr>
          <p:cNvPr id="93" name="object 93"/>
          <p:cNvSpPr/>
          <p:nvPr/>
        </p:nvSpPr>
        <p:spPr>
          <a:xfrm>
            <a:off x="6433654" y="5731268"/>
            <a:ext cx="71031" cy="79209"/>
          </a:xfrm>
          <a:prstGeom prst="rect">
            <a:avLst/>
          </a:prstGeom>
          <a:blipFill>
            <a:blip r:embed="rId44" cstate="print"/>
            <a:stretch>
              <a:fillRect/>
            </a:stretch>
          </a:blipFill>
        </p:spPr>
        <p:txBody>
          <a:bodyPr wrap="square" lIns="0" tIns="0" rIns="0" bIns="0" rtlCol="0"/>
          <a:lstStyle/>
          <a:p>
            <a:endParaRPr/>
          </a:p>
        </p:txBody>
      </p:sp>
      <p:sp>
        <p:nvSpPr>
          <p:cNvPr id="94" name="object 94"/>
          <p:cNvSpPr/>
          <p:nvPr/>
        </p:nvSpPr>
        <p:spPr>
          <a:xfrm>
            <a:off x="6301428" y="5734761"/>
            <a:ext cx="72600" cy="88722"/>
          </a:xfrm>
          <a:prstGeom prst="rect">
            <a:avLst/>
          </a:prstGeom>
          <a:blipFill>
            <a:blip r:embed="rId45" cstate="print"/>
            <a:stretch>
              <a:fillRect/>
            </a:stretch>
          </a:blipFill>
        </p:spPr>
        <p:txBody>
          <a:bodyPr wrap="square" lIns="0" tIns="0" rIns="0" bIns="0" rtlCol="0"/>
          <a:lstStyle/>
          <a:p>
            <a:endParaRPr/>
          </a:p>
        </p:txBody>
      </p:sp>
      <p:sp>
        <p:nvSpPr>
          <p:cNvPr id="95" name="object 95"/>
          <p:cNvSpPr/>
          <p:nvPr/>
        </p:nvSpPr>
        <p:spPr>
          <a:xfrm>
            <a:off x="7259761" y="5470525"/>
            <a:ext cx="48123" cy="88569"/>
          </a:xfrm>
          <a:prstGeom prst="rect">
            <a:avLst/>
          </a:prstGeom>
          <a:blipFill>
            <a:blip r:embed="rId46" cstate="print"/>
            <a:stretch>
              <a:fillRect/>
            </a:stretch>
          </a:blipFill>
        </p:spPr>
        <p:txBody>
          <a:bodyPr wrap="square" lIns="0" tIns="0" rIns="0" bIns="0" rtlCol="0"/>
          <a:lstStyle/>
          <a:p>
            <a:endParaRPr/>
          </a:p>
        </p:txBody>
      </p:sp>
      <p:sp>
        <p:nvSpPr>
          <p:cNvPr id="96" name="object 96"/>
          <p:cNvSpPr/>
          <p:nvPr/>
        </p:nvSpPr>
        <p:spPr>
          <a:xfrm>
            <a:off x="7041153" y="5512333"/>
            <a:ext cx="61829" cy="88709"/>
          </a:xfrm>
          <a:prstGeom prst="rect">
            <a:avLst/>
          </a:prstGeom>
          <a:blipFill>
            <a:blip r:embed="rId47" cstate="print"/>
            <a:stretch>
              <a:fillRect/>
            </a:stretch>
          </a:blipFill>
        </p:spPr>
        <p:txBody>
          <a:bodyPr wrap="square" lIns="0" tIns="0" rIns="0" bIns="0" rtlCol="0"/>
          <a:lstStyle/>
          <a:p>
            <a:endParaRPr/>
          </a:p>
        </p:txBody>
      </p:sp>
      <p:sp>
        <p:nvSpPr>
          <p:cNvPr id="97" name="object 97"/>
          <p:cNvSpPr/>
          <p:nvPr/>
        </p:nvSpPr>
        <p:spPr>
          <a:xfrm>
            <a:off x="6436624" y="5570651"/>
            <a:ext cx="69661" cy="88785"/>
          </a:xfrm>
          <a:prstGeom prst="rect">
            <a:avLst/>
          </a:prstGeom>
          <a:blipFill>
            <a:blip r:embed="rId48" cstate="print"/>
            <a:stretch>
              <a:fillRect/>
            </a:stretch>
          </a:blipFill>
        </p:spPr>
        <p:txBody>
          <a:bodyPr wrap="square" lIns="0" tIns="0" rIns="0" bIns="0" rtlCol="0"/>
          <a:lstStyle/>
          <a:p>
            <a:endParaRPr/>
          </a:p>
        </p:txBody>
      </p:sp>
      <p:sp>
        <p:nvSpPr>
          <p:cNvPr id="98" name="object 98"/>
          <p:cNvSpPr/>
          <p:nvPr/>
        </p:nvSpPr>
        <p:spPr>
          <a:xfrm>
            <a:off x="6306739" y="5574080"/>
            <a:ext cx="71238" cy="88773"/>
          </a:xfrm>
          <a:prstGeom prst="rect">
            <a:avLst/>
          </a:prstGeom>
          <a:blipFill>
            <a:blip r:embed="rId49" cstate="print"/>
            <a:stretch>
              <a:fillRect/>
            </a:stretch>
          </a:blipFill>
        </p:spPr>
        <p:txBody>
          <a:bodyPr wrap="square" lIns="0" tIns="0" rIns="0" bIns="0" rtlCol="0"/>
          <a:lstStyle/>
          <a:p>
            <a:endParaRPr/>
          </a:p>
        </p:txBody>
      </p:sp>
      <p:sp>
        <p:nvSpPr>
          <p:cNvPr id="99" name="object 99"/>
          <p:cNvSpPr/>
          <p:nvPr/>
        </p:nvSpPr>
        <p:spPr>
          <a:xfrm>
            <a:off x="7242403" y="5356593"/>
            <a:ext cx="24345" cy="43141"/>
          </a:xfrm>
          <a:prstGeom prst="rect">
            <a:avLst/>
          </a:prstGeom>
          <a:blipFill>
            <a:blip r:embed="rId50" cstate="print"/>
            <a:stretch>
              <a:fillRect/>
            </a:stretch>
          </a:blipFill>
        </p:spPr>
        <p:txBody>
          <a:bodyPr wrap="square" lIns="0" tIns="0" rIns="0" bIns="0" rtlCol="0"/>
          <a:lstStyle/>
          <a:p>
            <a:endParaRPr/>
          </a:p>
        </p:txBody>
      </p:sp>
      <p:sp>
        <p:nvSpPr>
          <p:cNvPr id="100" name="object 100"/>
          <p:cNvSpPr/>
          <p:nvPr/>
        </p:nvSpPr>
        <p:spPr>
          <a:xfrm>
            <a:off x="7137224" y="5333758"/>
            <a:ext cx="59282" cy="88645"/>
          </a:xfrm>
          <a:prstGeom prst="rect">
            <a:avLst/>
          </a:prstGeom>
          <a:blipFill>
            <a:blip r:embed="rId51" cstate="print"/>
            <a:stretch>
              <a:fillRect/>
            </a:stretch>
          </a:blipFill>
        </p:spPr>
        <p:txBody>
          <a:bodyPr wrap="square" lIns="0" tIns="0" rIns="0" bIns="0" rtlCol="0"/>
          <a:lstStyle/>
          <a:p>
            <a:endParaRPr/>
          </a:p>
        </p:txBody>
      </p:sp>
      <p:sp>
        <p:nvSpPr>
          <p:cNvPr id="101" name="object 101"/>
          <p:cNvSpPr/>
          <p:nvPr/>
        </p:nvSpPr>
        <p:spPr>
          <a:xfrm>
            <a:off x="7028141" y="5352961"/>
            <a:ext cx="61290" cy="88747"/>
          </a:xfrm>
          <a:prstGeom prst="rect">
            <a:avLst/>
          </a:prstGeom>
          <a:blipFill>
            <a:blip r:embed="rId52" cstate="print"/>
            <a:stretch>
              <a:fillRect/>
            </a:stretch>
          </a:blipFill>
        </p:spPr>
        <p:txBody>
          <a:bodyPr wrap="square" lIns="0" tIns="0" rIns="0" bIns="0" rtlCol="0"/>
          <a:lstStyle/>
          <a:p>
            <a:endParaRPr/>
          </a:p>
        </p:txBody>
      </p:sp>
      <p:sp>
        <p:nvSpPr>
          <p:cNvPr id="102" name="object 102"/>
          <p:cNvSpPr/>
          <p:nvPr/>
        </p:nvSpPr>
        <p:spPr>
          <a:xfrm>
            <a:off x="6682143" y="5395188"/>
            <a:ext cx="65722" cy="88887"/>
          </a:xfrm>
          <a:prstGeom prst="rect">
            <a:avLst/>
          </a:prstGeom>
          <a:blipFill>
            <a:blip r:embed="rId53" cstate="print"/>
            <a:stretch>
              <a:fillRect/>
            </a:stretch>
          </a:blipFill>
        </p:spPr>
        <p:txBody>
          <a:bodyPr wrap="square" lIns="0" tIns="0" rIns="0" bIns="0" rtlCol="0"/>
          <a:lstStyle/>
          <a:p>
            <a:endParaRPr/>
          </a:p>
        </p:txBody>
      </p:sp>
      <p:sp>
        <p:nvSpPr>
          <p:cNvPr id="103" name="object 103"/>
          <p:cNvSpPr/>
          <p:nvPr/>
        </p:nvSpPr>
        <p:spPr>
          <a:xfrm>
            <a:off x="7117798" y="5175262"/>
            <a:ext cx="58526" cy="88328"/>
          </a:xfrm>
          <a:prstGeom prst="rect">
            <a:avLst/>
          </a:prstGeom>
          <a:blipFill>
            <a:blip r:embed="rId54" cstate="print"/>
            <a:stretch>
              <a:fillRect/>
            </a:stretch>
          </a:blipFill>
        </p:spPr>
        <p:txBody>
          <a:bodyPr wrap="square" lIns="0" tIns="0" rIns="0" bIns="0" rtlCol="0"/>
          <a:lstStyle/>
          <a:p>
            <a:endParaRPr/>
          </a:p>
        </p:txBody>
      </p:sp>
      <p:sp>
        <p:nvSpPr>
          <p:cNvPr id="104" name="object 104"/>
          <p:cNvSpPr/>
          <p:nvPr/>
        </p:nvSpPr>
        <p:spPr>
          <a:xfrm>
            <a:off x="7094205" y="5017439"/>
            <a:ext cx="57570" cy="87972"/>
          </a:xfrm>
          <a:prstGeom prst="rect">
            <a:avLst/>
          </a:prstGeom>
          <a:blipFill>
            <a:blip r:embed="rId55" cstate="print"/>
            <a:stretch>
              <a:fillRect/>
            </a:stretch>
          </a:blipFill>
        </p:spPr>
        <p:txBody>
          <a:bodyPr wrap="square" lIns="0" tIns="0" rIns="0" bIns="0" rtlCol="0"/>
          <a:lstStyle/>
          <a:p>
            <a:endParaRPr/>
          </a:p>
        </p:txBody>
      </p:sp>
      <p:sp>
        <p:nvSpPr>
          <p:cNvPr id="105" name="object 105"/>
          <p:cNvSpPr/>
          <p:nvPr/>
        </p:nvSpPr>
        <p:spPr>
          <a:xfrm>
            <a:off x="7066471" y="4860734"/>
            <a:ext cx="57224" cy="87236"/>
          </a:xfrm>
          <a:prstGeom prst="rect">
            <a:avLst/>
          </a:prstGeom>
          <a:blipFill>
            <a:blip r:embed="rId56" cstate="print"/>
            <a:stretch>
              <a:fillRect/>
            </a:stretch>
          </a:blipFill>
        </p:spPr>
        <p:txBody>
          <a:bodyPr wrap="square" lIns="0" tIns="0" rIns="0" bIns="0" rtlCol="0"/>
          <a:lstStyle/>
          <a:p>
            <a:endParaRPr/>
          </a:p>
        </p:txBody>
      </p:sp>
      <p:sp>
        <p:nvSpPr>
          <p:cNvPr id="106" name="object 106"/>
          <p:cNvSpPr/>
          <p:nvPr/>
        </p:nvSpPr>
        <p:spPr>
          <a:xfrm>
            <a:off x="6937002" y="4722190"/>
            <a:ext cx="56724" cy="86753"/>
          </a:xfrm>
          <a:prstGeom prst="rect">
            <a:avLst/>
          </a:prstGeom>
          <a:blipFill>
            <a:blip r:embed="rId57" cstate="print"/>
            <a:stretch>
              <a:fillRect/>
            </a:stretch>
          </a:blipFill>
        </p:spPr>
        <p:txBody>
          <a:bodyPr wrap="square" lIns="0" tIns="0" rIns="0" bIns="0" rtlCol="0"/>
          <a:lstStyle/>
          <a:p>
            <a:endParaRPr/>
          </a:p>
        </p:txBody>
      </p:sp>
      <p:sp>
        <p:nvSpPr>
          <p:cNvPr id="107" name="object 107"/>
          <p:cNvSpPr/>
          <p:nvPr/>
        </p:nvSpPr>
        <p:spPr>
          <a:xfrm>
            <a:off x="6836794" y="4737087"/>
            <a:ext cx="57522" cy="86906"/>
          </a:xfrm>
          <a:prstGeom prst="rect">
            <a:avLst/>
          </a:prstGeom>
          <a:blipFill>
            <a:blip r:embed="rId58" cstate="print"/>
            <a:stretch>
              <a:fillRect/>
            </a:stretch>
          </a:blipFill>
        </p:spPr>
        <p:txBody>
          <a:bodyPr wrap="square" lIns="0" tIns="0" rIns="0" bIns="0" rtlCol="0"/>
          <a:lstStyle/>
          <a:p>
            <a:endParaRPr/>
          </a:p>
        </p:txBody>
      </p:sp>
      <p:sp>
        <p:nvSpPr>
          <p:cNvPr id="108" name="object 108"/>
          <p:cNvSpPr/>
          <p:nvPr/>
        </p:nvSpPr>
        <p:spPr>
          <a:xfrm>
            <a:off x="6732935" y="4749711"/>
            <a:ext cx="59075" cy="87033"/>
          </a:xfrm>
          <a:prstGeom prst="rect">
            <a:avLst/>
          </a:prstGeom>
          <a:blipFill>
            <a:blip r:embed="rId59" cstate="print"/>
            <a:stretch>
              <a:fillRect/>
            </a:stretch>
          </a:blipFill>
        </p:spPr>
        <p:txBody>
          <a:bodyPr wrap="square" lIns="0" tIns="0" rIns="0" bIns="0" rtlCol="0"/>
          <a:lstStyle/>
          <a:p>
            <a:endParaRPr/>
          </a:p>
        </p:txBody>
      </p:sp>
      <p:sp>
        <p:nvSpPr>
          <p:cNvPr id="109" name="object 109"/>
          <p:cNvSpPr/>
          <p:nvPr/>
        </p:nvSpPr>
        <p:spPr>
          <a:xfrm>
            <a:off x="6809968" y="4634039"/>
            <a:ext cx="47459" cy="33731"/>
          </a:xfrm>
          <a:prstGeom prst="rect">
            <a:avLst/>
          </a:prstGeom>
          <a:blipFill>
            <a:blip r:embed="rId60" cstate="print"/>
            <a:stretch>
              <a:fillRect/>
            </a:stretch>
          </a:blipFill>
        </p:spPr>
        <p:txBody>
          <a:bodyPr wrap="square" lIns="0" tIns="0" rIns="0" bIns="0" rtlCol="0"/>
          <a:lstStyle/>
          <a:p>
            <a:endParaRPr/>
          </a:p>
        </p:txBody>
      </p:sp>
      <p:sp>
        <p:nvSpPr>
          <p:cNvPr id="110" name="object 110"/>
          <p:cNvSpPr/>
          <p:nvPr/>
        </p:nvSpPr>
        <p:spPr>
          <a:xfrm>
            <a:off x="5857354" y="5880608"/>
            <a:ext cx="41554" cy="58915"/>
          </a:xfrm>
          <a:prstGeom prst="rect">
            <a:avLst/>
          </a:prstGeom>
          <a:blipFill>
            <a:blip r:embed="rId61" cstate="print"/>
            <a:stretch>
              <a:fillRect/>
            </a:stretch>
          </a:blipFill>
        </p:spPr>
        <p:txBody>
          <a:bodyPr wrap="square" lIns="0" tIns="0" rIns="0" bIns="0" rtlCol="0"/>
          <a:lstStyle/>
          <a:p>
            <a:endParaRPr/>
          </a:p>
        </p:txBody>
      </p:sp>
      <p:sp>
        <p:nvSpPr>
          <p:cNvPr id="111" name="object 111"/>
          <p:cNvSpPr/>
          <p:nvPr/>
        </p:nvSpPr>
        <p:spPr>
          <a:xfrm>
            <a:off x="6442760" y="5770079"/>
            <a:ext cx="59588" cy="59296"/>
          </a:xfrm>
          <a:prstGeom prst="rect">
            <a:avLst/>
          </a:prstGeom>
          <a:blipFill>
            <a:blip r:embed="rId62" cstate="print"/>
            <a:stretch>
              <a:fillRect/>
            </a:stretch>
          </a:blipFill>
        </p:spPr>
        <p:txBody>
          <a:bodyPr wrap="square" lIns="0" tIns="0" rIns="0" bIns="0" rtlCol="0"/>
          <a:lstStyle/>
          <a:p>
            <a:endParaRPr/>
          </a:p>
        </p:txBody>
      </p:sp>
      <p:sp>
        <p:nvSpPr>
          <p:cNvPr id="112" name="object 112"/>
          <p:cNvSpPr/>
          <p:nvPr/>
        </p:nvSpPr>
        <p:spPr>
          <a:xfrm>
            <a:off x="6672668" y="6985393"/>
            <a:ext cx="26200" cy="23431"/>
          </a:xfrm>
          <a:prstGeom prst="rect">
            <a:avLst/>
          </a:prstGeom>
          <a:blipFill>
            <a:blip r:embed="rId28" cstate="print"/>
            <a:stretch>
              <a:fillRect/>
            </a:stretch>
          </a:blipFill>
        </p:spPr>
        <p:txBody>
          <a:bodyPr wrap="square" lIns="0" tIns="0" rIns="0" bIns="0" rtlCol="0"/>
          <a:lstStyle/>
          <a:p>
            <a:endParaRPr/>
          </a:p>
        </p:txBody>
      </p:sp>
      <p:sp>
        <p:nvSpPr>
          <p:cNvPr id="113" name="object 113"/>
          <p:cNvSpPr/>
          <p:nvPr/>
        </p:nvSpPr>
        <p:spPr>
          <a:xfrm>
            <a:off x="6607670" y="6704190"/>
            <a:ext cx="26200" cy="23431"/>
          </a:xfrm>
          <a:prstGeom prst="rect">
            <a:avLst/>
          </a:prstGeom>
          <a:blipFill>
            <a:blip r:embed="rId28" cstate="print"/>
            <a:stretch>
              <a:fillRect/>
            </a:stretch>
          </a:blipFill>
        </p:spPr>
        <p:txBody>
          <a:bodyPr wrap="square" lIns="0" tIns="0" rIns="0" bIns="0" rtlCol="0"/>
          <a:lstStyle/>
          <a:p>
            <a:endParaRPr/>
          </a:p>
        </p:txBody>
      </p:sp>
      <p:sp>
        <p:nvSpPr>
          <p:cNvPr id="114" name="object 114"/>
          <p:cNvSpPr/>
          <p:nvPr/>
        </p:nvSpPr>
        <p:spPr>
          <a:xfrm>
            <a:off x="5920003" y="6358940"/>
            <a:ext cx="25146" cy="23406"/>
          </a:xfrm>
          <a:prstGeom prst="rect">
            <a:avLst/>
          </a:prstGeom>
          <a:blipFill>
            <a:blip r:embed="rId29" cstate="print"/>
            <a:stretch>
              <a:fillRect/>
            </a:stretch>
          </a:blipFill>
        </p:spPr>
        <p:txBody>
          <a:bodyPr wrap="square" lIns="0" tIns="0" rIns="0" bIns="0" rtlCol="0"/>
          <a:lstStyle/>
          <a:p>
            <a:endParaRPr/>
          </a:p>
        </p:txBody>
      </p:sp>
      <p:sp>
        <p:nvSpPr>
          <p:cNvPr id="115" name="object 115"/>
          <p:cNvSpPr/>
          <p:nvPr/>
        </p:nvSpPr>
        <p:spPr>
          <a:xfrm>
            <a:off x="7290739" y="5076113"/>
            <a:ext cx="26504" cy="23431"/>
          </a:xfrm>
          <a:prstGeom prst="rect">
            <a:avLst/>
          </a:prstGeom>
          <a:blipFill>
            <a:blip r:embed="rId28" cstate="print"/>
            <a:stretch>
              <a:fillRect/>
            </a:stretch>
          </a:blipFill>
        </p:spPr>
        <p:txBody>
          <a:bodyPr wrap="square" lIns="0" tIns="0" rIns="0" bIns="0" rtlCol="0"/>
          <a:lstStyle/>
          <a:p>
            <a:endParaRPr/>
          </a:p>
        </p:txBody>
      </p:sp>
      <p:sp>
        <p:nvSpPr>
          <p:cNvPr id="116" name="object 116"/>
          <p:cNvSpPr/>
          <p:nvPr/>
        </p:nvSpPr>
        <p:spPr>
          <a:xfrm>
            <a:off x="7197458" y="4727816"/>
            <a:ext cx="26504" cy="23355"/>
          </a:xfrm>
          <a:prstGeom prst="rect">
            <a:avLst/>
          </a:prstGeom>
          <a:blipFill>
            <a:blip r:embed="rId28" cstate="print"/>
            <a:stretch>
              <a:fillRect/>
            </a:stretch>
          </a:blipFill>
        </p:spPr>
        <p:txBody>
          <a:bodyPr wrap="square" lIns="0" tIns="0" rIns="0" bIns="0" rtlCol="0"/>
          <a:lstStyle/>
          <a:p>
            <a:endParaRPr/>
          </a:p>
        </p:txBody>
      </p:sp>
      <p:sp>
        <p:nvSpPr>
          <p:cNvPr id="117" name="object 117"/>
          <p:cNvSpPr/>
          <p:nvPr/>
        </p:nvSpPr>
        <p:spPr>
          <a:xfrm>
            <a:off x="6377343" y="5566638"/>
            <a:ext cx="24447" cy="23393"/>
          </a:xfrm>
          <a:prstGeom prst="rect">
            <a:avLst/>
          </a:prstGeom>
          <a:blipFill>
            <a:blip r:embed="rId29" cstate="print"/>
            <a:stretch>
              <a:fillRect/>
            </a:stretch>
          </a:blipFill>
        </p:spPr>
        <p:txBody>
          <a:bodyPr wrap="square" lIns="0" tIns="0" rIns="0" bIns="0" rtlCol="0"/>
          <a:lstStyle/>
          <a:p>
            <a:endParaRPr/>
          </a:p>
        </p:txBody>
      </p:sp>
      <p:sp>
        <p:nvSpPr>
          <p:cNvPr id="118" name="object 118"/>
          <p:cNvSpPr/>
          <p:nvPr/>
        </p:nvSpPr>
        <p:spPr>
          <a:xfrm>
            <a:off x="6735774" y="4974907"/>
            <a:ext cx="17716" cy="19862"/>
          </a:xfrm>
          <a:prstGeom prst="rect">
            <a:avLst/>
          </a:prstGeom>
          <a:blipFill>
            <a:blip r:embed="rId63" cstate="print"/>
            <a:stretch>
              <a:fillRect/>
            </a:stretch>
          </a:blipFill>
        </p:spPr>
        <p:txBody>
          <a:bodyPr wrap="square" lIns="0" tIns="0" rIns="0" bIns="0" rtlCol="0"/>
          <a:lstStyle/>
          <a:p>
            <a:endParaRPr/>
          </a:p>
        </p:txBody>
      </p:sp>
      <p:sp>
        <p:nvSpPr>
          <p:cNvPr id="119" name="object 119"/>
          <p:cNvSpPr/>
          <p:nvPr/>
        </p:nvSpPr>
        <p:spPr>
          <a:xfrm>
            <a:off x="7005611" y="5393994"/>
            <a:ext cx="23888" cy="23444"/>
          </a:xfrm>
          <a:prstGeom prst="rect">
            <a:avLst/>
          </a:prstGeom>
          <a:blipFill>
            <a:blip r:embed="rId64" cstate="print"/>
            <a:stretch>
              <a:fillRect/>
            </a:stretch>
          </a:blipFill>
        </p:spPr>
        <p:txBody>
          <a:bodyPr wrap="square" lIns="0" tIns="0" rIns="0" bIns="0" rtlCol="0"/>
          <a:lstStyle/>
          <a:p>
            <a:endParaRPr/>
          </a:p>
        </p:txBody>
      </p:sp>
      <p:sp>
        <p:nvSpPr>
          <p:cNvPr id="120" name="object 120"/>
          <p:cNvSpPr/>
          <p:nvPr/>
        </p:nvSpPr>
        <p:spPr>
          <a:xfrm>
            <a:off x="7153973" y="5360479"/>
            <a:ext cx="24447" cy="23431"/>
          </a:xfrm>
          <a:prstGeom prst="rect">
            <a:avLst/>
          </a:prstGeom>
          <a:blipFill>
            <a:blip r:embed="rId29" cstate="print"/>
            <a:stretch>
              <a:fillRect/>
            </a:stretch>
          </a:blipFill>
        </p:spPr>
        <p:txBody>
          <a:bodyPr wrap="square" lIns="0" tIns="0" rIns="0" bIns="0" rtlCol="0"/>
          <a:lstStyle/>
          <a:p>
            <a:endParaRPr/>
          </a:p>
        </p:txBody>
      </p:sp>
      <p:sp>
        <p:nvSpPr>
          <p:cNvPr id="121" name="object 121"/>
          <p:cNvSpPr/>
          <p:nvPr/>
        </p:nvSpPr>
        <p:spPr>
          <a:xfrm>
            <a:off x="7424013" y="5361139"/>
            <a:ext cx="24409" cy="23431"/>
          </a:xfrm>
          <a:prstGeom prst="rect">
            <a:avLst/>
          </a:prstGeom>
          <a:blipFill>
            <a:blip r:embed="rId30" cstate="print"/>
            <a:stretch>
              <a:fillRect/>
            </a:stretch>
          </a:blipFill>
        </p:spPr>
        <p:txBody>
          <a:bodyPr wrap="square" lIns="0" tIns="0" rIns="0" bIns="0" rtlCol="0"/>
          <a:lstStyle/>
          <a:p>
            <a:endParaRPr/>
          </a:p>
        </p:txBody>
      </p:sp>
      <p:sp>
        <p:nvSpPr>
          <p:cNvPr id="122" name="object 122"/>
          <p:cNvSpPr/>
          <p:nvPr/>
        </p:nvSpPr>
        <p:spPr>
          <a:xfrm>
            <a:off x="6395783" y="6715315"/>
            <a:ext cx="24447" cy="23393"/>
          </a:xfrm>
          <a:prstGeom prst="rect">
            <a:avLst/>
          </a:prstGeom>
          <a:blipFill>
            <a:blip r:embed="rId29" cstate="print"/>
            <a:stretch>
              <a:fillRect/>
            </a:stretch>
          </a:blipFill>
        </p:spPr>
        <p:txBody>
          <a:bodyPr wrap="square" lIns="0" tIns="0" rIns="0" bIns="0" rtlCol="0"/>
          <a:lstStyle/>
          <a:p>
            <a:endParaRPr/>
          </a:p>
        </p:txBody>
      </p:sp>
      <p:sp>
        <p:nvSpPr>
          <p:cNvPr id="123" name="object 123"/>
          <p:cNvSpPr/>
          <p:nvPr/>
        </p:nvSpPr>
        <p:spPr>
          <a:xfrm>
            <a:off x="7299959" y="4829759"/>
            <a:ext cx="24447" cy="23431"/>
          </a:xfrm>
          <a:prstGeom prst="rect">
            <a:avLst/>
          </a:prstGeom>
          <a:blipFill>
            <a:blip r:embed="rId29" cstate="print"/>
            <a:stretch>
              <a:fillRect/>
            </a:stretch>
          </a:blipFill>
        </p:spPr>
        <p:txBody>
          <a:bodyPr wrap="square" lIns="0" tIns="0" rIns="0" bIns="0" rtlCol="0"/>
          <a:lstStyle/>
          <a:p>
            <a:endParaRPr/>
          </a:p>
        </p:txBody>
      </p:sp>
      <p:sp>
        <p:nvSpPr>
          <p:cNvPr id="124" name="object 124"/>
          <p:cNvSpPr/>
          <p:nvPr/>
        </p:nvSpPr>
        <p:spPr>
          <a:xfrm>
            <a:off x="6694017" y="5703544"/>
            <a:ext cx="24447" cy="23393"/>
          </a:xfrm>
          <a:prstGeom prst="rect">
            <a:avLst/>
          </a:prstGeom>
          <a:blipFill>
            <a:blip r:embed="rId30" cstate="print"/>
            <a:stretch>
              <a:fillRect/>
            </a:stretch>
          </a:blipFill>
        </p:spPr>
        <p:txBody>
          <a:bodyPr wrap="square" lIns="0" tIns="0" rIns="0" bIns="0" rtlCol="0"/>
          <a:lstStyle/>
          <a:p>
            <a:endParaRPr/>
          </a:p>
        </p:txBody>
      </p:sp>
      <p:sp>
        <p:nvSpPr>
          <p:cNvPr id="125" name="object 125"/>
          <p:cNvSpPr/>
          <p:nvPr/>
        </p:nvSpPr>
        <p:spPr>
          <a:xfrm>
            <a:off x="6094742" y="6200737"/>
            <a:ext cx="24447" cy="23431"/>
          </a:xfrm>
          <a:prstGeom prst="rect">
            <a:avLst/>
          </a:prstGeom>
          <a:blipFill>
            <a:blip r:embed="rId29" cstate="print"/>
            <a:stretch>
              <a:fillRect/>
            </a:stretch>
          </a:blipFill>
        </p:spPr>
        <p:txBody>
          <a:bodyPr wrap="square" lIns="0" tIns="0" rIns="0" bIns="0" rtlCol="0"/>
          <a:lstStyle/>
          <a:p>
            <a:endParaRPr/>
          </a:p>
        </p:txBody>
      </p:sp>
      <p:sp>
        <p:nvSpPr>
          <p:cNvPr id="126" name="object 126"/>
          <p:cNvSpPr/>
          <p:nvPr/>
        </p:nvSpPr>
        <p:spPr>
          <a:xfrm>
            <a:off x="6188786" y="6596405"/>
            <a:ext cx="24447" cy="23355"/>
          </a:xfrm>
          <a:prstGeom prst="rect">
            <a:avLst/>
          </a:prstGeom>
          <a:blipFill>
            <a:blip r:embed="rId29" cstate="print"/>
            <a:stretch>
              <a:fillRect/>
            </a:stretch>
          </a:blipFill>
        </p:spPr>
        <p:txBody>
          <a:bodyPr wrap="square" lIns="0" tIns="0" rIns="0" bIns="0" rtlCol="0"/>
          <a:lstStyle/>
          <a:p>
            <a:endParaRPr/>
          </a:p>
        </p:txBody>
      </p:sp>
      <p:sp>
        <p:nvSpPr>
          <p:cNvPr id="127" name="object 127"/>
          <p:cNvSpPr/>
          <p:nvPr/>
        </p:nvSpPr>
        <p:spPr>
          <a:xfrm>
            <a:off x="6235560" y="6636956"/>
            <a:ext cx="24447" cy="23431"/>
          </a:xfrm>
          <a:prstGeom prst="rect">
            <a:avLst/>
          </a:prstGeom>
          <a:blipFill>
            <a:blip r:embed="rId30" cstate="print"/>
            <a:stretch>
              <a:fillRect/>
            </a:stretch>
          </a:blipFill>
        </p:spPr>
        <p:txBody>
          <a:bodyPr wrap="square" lIns="0" tIns="0" rIns="0" bIns="0" rtlCol="0"/>
          <a:lstStyle/>
          <a:p>
            <a:endParaRPr/>
          </a:p>
        </p:txBody>
      </p:sp>
      <p:sp>
        <p:nvSpPr>
          <p:cNvPr id="128" name="object 128"/>
          <p:cNvSpPr/>
          <p:nvPr/>
        </p:nvSpPr>
        <p:spPr>
          <a:xfrm>
            <a:off x="6515963" y="6564338"/>
            <a:ext cx="18618" cy="18757"/>
          </a:xfrm>
          <a:prstGeom prst="rect">
            <a:avLst/>
          </a:prstGeom>
          <a:blipFill>
            <a:blip r:embed="rId65" cstate="print"/>
            <a:stretch>
              <a:fillRect/>
            </a:stretch>
          </a:blipFill>
        </p:spPr>
        <p:txBody>
          <a:bodyPr wrap="square" lIns="0" tIns="0" rIns="0" bIns="0" rtlCol="0"/>
          <a:lstStyle/>
          <a:p>
            <a:endParaRPr/>
          </a:p>
        </p:txBody>
      </p:sp>
      <p:sp>
        <p:nvSpPr>
          <p:cNvPr id="129" name="object 129"/>
          <p:cNvSpPr/>
          <p:nvPr/>
        </p:nvSpPr>
        <p:spPr>
          <a:xfrm>
            <a:off x="6967867" y="7004710"/>
            <a:ext cx="23291" cy="7289"/>
          </a:xfrm>
          <a:prstGeom prst="rect">
            <a:avLst/>
          </a:prstGeom>
          <a:blipFill>
            <a:blip r:embed="rId66" cstate="print"/>
            <a:stretch>
              <a:fillRect/>
            </a:stretch>
          </a:blipFill>
        </p:spPr>
        <p:txBody>
          <a:bodyPr wrap="square" lIns="0" tIns="0" rIns="0" bIns="0" rtlCol="0"/>
          <a:lstStyle/>
          <a:p>
            <a:endParaRPr/>
          </a:p>
        </p:txBody>
      </p:sp>
      <p:sp>
        <p:nvSpPr>
          <p:cNvPr id="130" name="object 130"/>
          <p:cNvSpPr/>
          <p:nvPr/>
        </p:nvSpPr>
        <p:spPr>
          <a:xfrm>
            <a:off x="6972083" y="6958165"/>
            <a:ext cx="47180" cy="49999"/>
          </a:xfrm>
          <a:prstGeom prst="rect">
            <a:avLst/>
          </a:prstGeom>
          <a:blipFill>
            <a:blip r:embed="rId67" cstate="print"/>
            <a:stretch>
              <a:fillRect/>
            </a:stretch>
          </a:blipFill>
        </p:spPr>
        <p:txBody>
          <a:bodyPr wrap="square" lIns="0" tIns="0" rIns="0" bIns="0" rtlCol="0"/>
          <a:lstStyle/>
          <a:p>
            <a:endParaRPr/>
          </a:p>
        </p:txBody>
      </p:sp>
      <p:sp>
        <p:nvSpPr>
          <p:cNvPr id="131" name="object 131"/>
          <p:cNvSpPr/>
          <p:nvPr/>
        </p:nvSpPr>
        <p:spPr>
          <a:xfrm>
            <a:off x="7417587" y="5154409"/>
            <a:ext cx="568591" cy="560285"/>
          </a:xfrm>
          <a:prstGeom prst="rect">
            <a:avLst/>
          </a:prstGeom>
          <a:blipFill>
            <a:blip r:embed="rId68" cstate="print"/>
            <a:stretch>
              <a:fillRect/>
            </a:stretch>
          </a:blipFill>
        </p:spPr>
        <p:txBody>
          <a:bodyPr wrap="square" lIns="0" tIns="0" rIns="0" bIns="0" rtlCol="0"/>
          <a:lstStyle/>
          <a:p>
            <a:endParaRPr/>
          </a:p>
        </p:txBody>
      </p:sp>
      <p:sp>
        <p:nvSpPr>
          <p:cNvPr id="132" name="object 132"/>
          <p:cNvSpPr/>
          <p:nvPr/>
        </p:nvSpPr>
        <p:spPr>
          <a:xfrm>
            <a:off x="7559714" y="5389054"/>
            <a:ext cx="52830" cy="88379"/>
          </a:xfrm>
          <a:prstGeom prst="rect">
            <a:avLst/>
          </a:prstGeom>
          <a:blipFill>
            <a:blip r:embed="rId69" cstate="print"/>
            <a:stretch>
              <a:fillRect/>
            </a:stretch>
          </a:blipFill>
        </p:spPr>
        <p:txBody>
          <a:bodyPr wrap="square" lIns="0" tIns="0" rIns="0" bIns="0" rtlCol="0"/>
          <a:lstStyle/>
          <a:p>
            <a:endParaRPr/>
          </a:p>
        </p:txBody>
      </p:sp>
      <p:sp>
        <p:nvSpPr>
          <p:cNvPr id="133" name="object 133"/>
          <p:cNvSpPr/>
          <p:nvPr/>
        </p:nvSpPr>
        <p:spPr>
          <a:xfrm>
            <a:off x="8321522" y="5133352"/>
            <a:ext cx="88353" cy="176758"/>
          </a:xfrm>
          <a:prstGeom prst="rect">
            <a:avLst/>
          </a:prstGeom>
          <a:blipFill>
            <a:blip r:embed="rId70" cstate="print"/>
            <a:stretch>
              <a:fillRect/>
            </a:stretch>
          </a:blipFill>
        </p:spPr>
        <p:txBody>
          <a:bodyPr wrap="square" lIns="0" tIns="0" rIns="0" bIns="0" rtlCol="0"/>
          <a:lstStyle/>
          <a:p>
            <a:endParaRPr/>
          </a:p>
        </p:txBody>
      </p:sp>
      <p:sp>
        <p:nvSpPr>
          <p:cNvPr id="134" name="object 134"/>
          <p:cNvSpPr/>
          <p:nvPr/>
        </p:nvSpPr>
        <p:spPr>
          <a:xfrm>
            <a:off x="8331377" y="5268557"/>
            <a:ext cx="25171" cy="28625"/>
          </a:xfrm>
          <a:prstGeom prst="rect">
            <a:avLst/>
          </a:prstGeom>
          <a:blipFill>
            <a:blip r:embed="rId71" cstate="print"/>
            <a:stretch>
              <a:fillRect/>
            </a:stretch>
          </a:blipFill>
        </p:spPr>
        <p:txBody>
          <a:bodyPr wrap="square" lIns="0" tIns="0" rIns="0" bIns="0" rtlCol="0"/>
          <a:lstStyle/>
          <a:p>
            <a:endParaRPr/>
          </a:p>
        </p:txBody>
      </p:sp>
      <p:sp>
        <p:nvSpPr>
          <p:cNvPr id="135" name="object 135"/>
          <p:cNvSpPr/>
          <p:nvPr/>
        </p:nvSpPr>
        <p:spPr>
          <a:xfrm>
            <a:off x="6920572" y="3141408"/>
            <a:ext cx="1160259" cy="1441005"/>
          </a:xfrm>
          <a:prstGeom prst="rect">
            <a:avLst/>
          </a:prstGeom>
          <a:blipFill>
            <a:blip r:embed="rId72" cstate="print"/>
            <a:stretch>
              <a:fillRect/>
            </a:stretch>
          </a:blipFill>
        </p:spPr>
        <p:txBody>
          <a:bodyPr wrap="square" lIns="0" tIns="0" rIns="0" bIns="0" rtlCol="0"/>
          <a:lstStyle/>
          <a:p>
            <a:endParaRPr/>
          </a:p>
        </p:txBody>
      </p:sp>
      <p:sp>
        <p:nvSpPr>
          <p:cNvPr id="136" name="object 136"/>
          <p:cNvSpPr/>
          <p:nvPr/>
        </p:nvSpPr>
        <p:spPr>
          <a:xfrm>
            <a:off x="7994268" y="3891279"/>
            <a:ext cx="26161" cy="23406"/>
          </a:xfrm>
          <a:prstGeom prst="rect">
            <a:avLst/>
          </a:prstGeom>
          <a:blipFill>
            <a:blip r:embed="rId28" cstate="print"/>
            <a:stretch>
              <a:fillRect/>
            </a:stretch>
          </a:blipFill>
        </p:spPr>
        <p:txBody>
          <a:bodyPr wrap="square" lIns="0" tIns="0" rIns="0" bIns="0" rtlCol="0"/>
          <a:lstStyle/>
          <a:p>
            <a:endParaRPr/>
          </a:p>
        </p:txBody>
      </p:sp>
      <p:sp>
        <p:nvSpPr>
          <p:cNvPr id="137" name="object 137"/>
          <p:cNvSpPr/>
          <p:nvPr/>
        </p:nvSpPr>
        <p:spPr>
          <a:xfrm>
            <a:off x="7742326" y="3611232"/>
            <a:ext cx="26149" cy="23393"/>
          </a:xfrm>
          <a:prstGeom prst="rect">
            <a:avLst/>
          </a:prstGeom>
          <a:blipFill>
            <a:blip r:embed="rId28" cstate="print"/>
            <a:stretch>
              <a:fillRect/>
            </a:stretch>
          </a:blipFill>
        </p:spPr>
        <p:txBody>
          <a:bodyPr wrap="square" lIns="0" tIns="0" rIns="0" bIns="0" rtlCol="0"/>
          <a:lstStyle/>
          <a:p>
            <a:endParaRPr/>
          </a:p>
        </p:txBody>
      </p:sp>
      <p:sp>
        <p:nvSpPr>
          <p:cNvPr id="138" name="object 138"/>
          <p:cNvSpPr/>
          <p:nvPr/>
        </p:nvSpPr>
        <p:spPr>
          <a:xfrm>
            <a:off x="7970939" y="3986377"/>
            <a:ext cx="26161" cy="23444"/>
          </a:xfrm>
          <a:prstGeom prst="rect">
            <a:avLst/>
          </a:prstGeom>
          <a:blipFill>
            <a:blip r:embed="rId28" cstate="print"/>
            <a:stretch>
              <a:fillRect/>
            </a:stretch>
          </a:blipFill>
        </p:spPr>
        <p:txBody>
          <a:bodyPr wrap="square" lIns="0" tIns="0" rIns="0" bIns="0" rtlCol="0"/>
          <a:lstStyle/>
          <a:p>
            <a:endParaRPr/>
          </a:p>
        </p:txBody>
      </p:sp>
      <p:sp>
        <p:nvSpPr>
          <p:cNvPr id="139" name="object 139"/>
          <p:cNvSpPr/>
          <p:nvPr/>
        </p:nvSpPr>
        <p:spPr>
          <a:xfrm>
            <a:off x="5782830" y="6391986"/>
            <a:ext cx="543661" cy="880732"/>
          </a:xfrm>
          <a:prstGeom prst="rect">
            <a:avLst/>
          </a:prstGeom>
          <a:blipFill>
            <a:blip r:embed="rId73" cstate="print"/>
            <a:stretch>
              <a:fillRect/>
            </a:stretch>
          </a:blipFill>
        </p:spPr>
        <p:txBody>
          <a:bodyPr wrap="square" lIns="0" tIns="0" rIns="0" bIns="0" rtlCol="0"/>
          <a:lstStyle/>
          <a:p>
            <a:endParaRPr/>
          </a:p>
        </p:txBody>
      </p:sp>
      <p:sp>
        <p:nvSpPr>
          <p:cNvPr id="140" name="object 140"/>
          <p:cNvSpPr/>
          <p:nvPr/>
        </p:nvSpPr>
        <p:spPr>
          <a:xfrm>
            <a:off x="5839612" y="7200366"/>
            <a:ext cx="52006" cy="53327"/>
          </a:xfrm>
          <a:prstGeom prst="rect">
            <a:avLst/>
          </a:prstGeom>
          <a:blipFill>
            <a:blip r:embed="rId74" cstate="print"/>
            <a:stretch>
              <a:fillRect/>
            </a:stretch>
          </a:blipFill>
        </p:spPr>
        <p:txBody>
          <a:bodyPr wrap="square" lIns="0" tIns="0" rIns="0" bIns="0" rtlCol="0"/>
          <a:lstStyle/>
          <a:p>
            <a:endParaRPr/>
          </a:p>
        </p:txBody>
      </p:sp>
      <p:sp>
        <p:nvSpPr>
          <p:cNvPr id="141" name="object 141"/>
          <p:cNvSpPr/>
          <p:nvPr/>
        </p:nvSpPr>
        <p:spPr>
          <a:xfrm>
            <a:off x="6175412" y="6645923"/>
            <a:ext cx="26200" cy="23431"/>
          </a:xfrm>
          <a:prstGeom prst="rect">
            <a:avLst/>
          </a:prstGeom>
          <a:blipFill>
            <a:blip r:embed="rId28" cstate="print"/>
            <a:stretch>
              <a:fillRect/>
            </a:stretch>
          </a:blipFill>
        </p:spPr>
        <p:txBody>
          <a:bodyPr wrap="square" lIns="0" tIns="0" rIns="0" bIns="0" rtlCol="0"/>
          <a:lstStyle/>
          <a:p>
            <a:endParaRPr/>
          </a:p>
        </p:txBody>
      </p:sp>
      <p:sp>
        <p:nvSpPr>
          <p:cNvPr id="142" name="object 142"/>
          <p:cNvSpPr/>
          <p:nvPr/>
        </p:nvSpPr>
        <p:spPr>
          <a:xfrm>
            <a:off x="7685785" y="5004980"/>
            <a:ext cx="493966" cy="566229"/>
          </a:xfrm>
          <a:prstGeom prst="rect">
            <a:avLst/>
          </a:prstGeom>
          <a:blipFill>
            <a:blip r:embed="rId75" cstate="print"/>
            <a:stretch>
              <a:fillRect/>
            </a:stretch>
          </a:blipFill>
        </p:spPr>
        <p:txBody>
          <a:bodyPr wrap="square" lIns="0" tIns="0" rIns="0" bIns="0" rtlCol="0"/>
          <a:lstStyle/>
          <a:p>
            <a:endParaRPr/>
          </a:p>
        </p:txBody>
      </p:sp>
      <p:sp>
        <p:nvSpPr>
          <p:cNvPr id="143" name="object 143"/>
          <p:cNvSpPr/>
          <p:nvPr/>
        </p:nvSpPr>
        <p:spPr>
          <a:xfrm>
            <a:off x="7880769" y="5256225"/>
            <a:ext cx="26085" cy="23393"/>
          </a:xfrm>
          <a:prstGeom prst="rect">
            <a:avLst/>
          </a:prstGeom>
          <a:blipFill>
            <a:blip r:embed="rId76" cstate="print"/>
            <a:stretch>
              <a:fillRect/>
            </a:stretch>
          </a:blipFill>
        </p:spPr>
        <p:txBody>
          <a:bodyPr wrap="square" lIns="0" tIns="0" rIns="0" bIns="0" rtlCol="0"/>
          <a:lstStyle/>
          <a:p>
            <a:endParaRPr/>
          </a:p>
        </p:txBody>
      </p:sp>
      <p:sp>
        <p:nvSpPr>
          <p:cNvPr id="144" name="object 144"/>
          <p:cNvSpPr/>
          <p:nvPr/>
        </p:nvSpPr>
        <p:spPr>
          <a:xfrm>
            <a:off x="8103869" y="5354434"/>
            <a:ext cx="26149" cy="23431"/>
          </a:xfrm>
          <a:prstGeom prst="rect">
            <a:avLst/>
          </a:prstGeom>
          <a:blipFill>
            <a:blip r:embed="rId28" cstate="print"/>
            <a:stretch>
              <a:fillRect/>
            </a:stretch>
          </a:blipFill>
        </p:spPr>
        <p:txBody>
          <a:bodyPr wrap="square" lIns="0" tIns="0" rIns="0" bIns="0" rtlCol="0"/>
          <a:lstStyle/>
          <a:p>
            <a:endParaRPr/>
          </a:p>
        </p:txBody>
      </p:sp>
      <p:sp>
        <p:nvSpPr>
          <p:cNvPr id="145" name="object 145"/>
          <p:cNvSpPr/>
          <p:nvPr/>
        </p:nvSpPr>
        <p:spPr>
          <a:xfrm>
            <a:off x="7811579" y="4265193"/>
            <a:ext cx="587844" cy="1014120"/>
          </a:xfrm>
          <a:prstGeom prst="rect">
            <a:avLst/>
          </a:prstGeom>
          <a:blipFill>
            <a:blip r:embed="rId77" cstate="print"/>
            <a:stretch>
              <a:fillRect/>
            </a:stretch>
          </a:blipFill>
        </p:spPr>
        <p:txBody>
          <a:bodyPr wrap="square" lIns="0" tIns="0" rIns="0" bIns="0" rtlCol="0"/>
          <a:lstStyle/>
          <a:p>
            <a:endParaRPr/>
          </a:p>
        </p:txBody>
      </p:sp>
      <p:sp>
        <p:nvSpPr>
          <p:cNvPr id="146" name="object 146"/>
          <p:cNvSpPr/>
          <p:nvPr/>
        </p:nvSpPr>
        <p:spPr>
          <a:xfrm>
            <a:off x="8316169" y="4915623"/>
            <a:ext cx="29073" cy="87147"/>
          </a:xfrm>
          <a:prstGeom prst="rect">
            <a:avLst/>
          </a:prstGeom>
          <a:blipFill>
            <a:blip r:embed="rId78" cstate="print"/>
            <a:stretch>
              <a:fillRect/>
            </a:stretch>
          </a:blipFill>
        </p:spPr>
        <p:txBody>
          <a:bodyPr wrap="square" lIns="0" tIns="0" rIns="0" bIns="0" rtlCol="0"/>
          <a:lstStyle/>
          <a:p>
            <a:endParaRPr/>
          </a:p>
        </p:txBody>
      </p:sp>
      <p:sp>
        <p:nvSpPr>
          <p:cNvPr id="147" name="object 147"/>
          <p:cNvSpPr/>
          <p:nvPr/>
        </p:nvSpPr>
        <p:spPr>
          <a:xfrm>
            <a:off x="8110566" y="5117579"/>
            <a:ext cx="37419" cy="87718"/>
          </a:xfrm>
          <a:prstGeom prst="rect">
            <a:avLst/>
          </a:prstGeom>
          <a:blipFill>
            <a:blip r:embed="rId79" cstate="print"/>
            <a:stretch>
              <a:fillRect/>
            </a:stretch>
          </a:blipFill>
        </p:spPr>
        <p:txBody>
          <a:bodyPr wrap="square" lIns="0" tIns="0" rIns="0" bIns="0" rtlCol="0"/>
          <a:lstStyle/>
          <a:p>
            <a:endParaRPr/>
          </a:p>
        </p:txBody>
      </p:sp>
      <p:sp>
        <p:nvSpPr>
          <p:cNvPr id="148" name="object 148"/>
          <p:cNvSpPr/>
          <p:nvPr/>
        </p:nvSpPr>
        <p:spPr>
          <a:xfrm>
            <a:off x="8068512" y="5155044"/>
            <a:ext cx="21526" cy="23406"/>
          </a:xfrm>
          <a:prstGeom prst="rect">
            <a:avLst/>
          </a:prstGeom>
          <a:blipFill>
            <a:blip r:embed="rId80" cstate="print"/>
            <a:stretch>
              <a:fillRect/>
            </a:stretch>
          </a:blipFill>
        </p:spPr>
        <p:txBody>
          <a:bodyPr wrap="square" lIns="0" tIns="0" rIns="0" bIns="0" rtlCol="0"/>
          <a:lstStyle/>
          <a:p>
            <a:endParaRPr/>
          </a:p>
        </p:txBody>
      </p:sp>
      <p:sp>
        <p:nvSpPr>
          <p:cNvPr id="149" name="object 149"/>
          <p:cNvSpPr/>
          <p:nvPr/>
        </p:nvSpPr>
        <p:spPr>
          <a:xfrm>
            <a:off x="8229206" y="4595660"/>
            <a:ext cx="26161" cy="23431"/>
          </a:xfrm>
          <a:prstGeom prst="rect">
            <a:avLst/>
          </a:prstGeom>
          <a:blipFill>
            <a:blip r:embed="rId28" cstate="print"/>
            <a:stretch>
              <a:fillRect/>
            </a:stretch>
          </a:blipFill>
        </p:spPr>
        <p:txBody>
          <a:bodyPr wrap="square" lIns="0" tIns="0" rIns="0" bIns="0" rtlCol="0"/>
          <a:lstStyle/>
          <a:p>
            <a:endParaRPr/>
          </a:p>
        </p:txBody>
      </p:sp>
      <p:sp>
        <p:nvSpPr>
          <p:cNvPr id="150" name="object 150"/>
          <p:cNvSpPr/>
          <p:nvPr/>
        </p:nvSpPr>
        <p:spPr>
          <a:xfrm>
            <a:off x="8048091" y="4563211"/>
            <a:ext cx="26466" cy="23393"/>
          </a:xfrm>
          <a:prstGeom prst="rect">
            <a:avLst/>
          </a:prstGeom>
          <a:blipFill>
            <a:blip r:embed="rId28" cstate="print"/>
            <a:stretch>
              <a:fillRect/>
            </a:stretch>
          </a:blipFill>
        </p:spPr>
        <p:txBody>
          <a:bodyPr wrap="square" lIns="0" tIns="0" rIns="0" bIns="0" rtlCol="0"/>
          <a:lstStyle/>
          <a:p>
            <a:endParaRPr/>
          </a:p>
        </p:txBody>
      </p:sp>
      <p:sp>
        <p:nvSpPr>
          <p:cNvPr id="151" name="object 151"/>
          <p:cNvSpPr/>
          <p:nvPr/>
        </p:nvSpPr>
        <p:spPr>
          <a:xfrm>
            <a:off x="7100951" y="4268228"/>
            <a:ext cx="843165" cy="886180"/>
          </a:xfrm>
          <a:prstGeom prst="rect">
            <a:avLst/>
          </a:prstGeom>
          <a:blipFill>
            <a:blip r:embed="rId81" cstate="print"/>
            <a:stretch>
              <a:fillRect/>
            </a:stretch>
          </a:blipFill>
        </p:spPr>
        <p:txBody>
          <a:bodyPr wrap="square" lIns="0" tIns="0" rIns="0" bIns="0" rtlCol="0"/>
          <a:lstStyle/>
          <a:p>
            <a:endParaRPr/>
          </a:p>
        </p:txBody>
      </p:sp>
      <p:sp>
        <p:nvSpPr>
          <p:cNvPr id="152" name="object 152"/>
          <p:cNvSpPr/>
          <p:nvPr/>
        </p:nvSpPr>
        <p:spPr>
          <a:xfrm>
            <a:off x="7704746" y="4789170"/>
            <a:ext cx="24853" cy="23444"/>
          </a:xfrm>
          <a:prstGeom prst="rect">
            <a:avLst/>
          </a:prstGeom>
          <a:blipFill>
            <a:blip r:embed="rId30" cstate="print"/>
            <a:stretch>
              <a:fillRect/>
            </a:stretch>
          </a:blipFill>
        </p:spPr>
        <p:txBody>
          <a:bodyPr wrap="square" lIns="0" tIns="0" rIns="0" bIns="0" rtlCol="0"/>
          <a:lstStyle/>
          <a:p>
            <a:endParaRPr/>
          </a:p>
        </p:txBody>
      </p:sp>
      <p:sp>
        <p:nvSpPr>
          <p:cNvPr id="153" name="object 153"/>
          <p:cNvSpPr/>
          <p:nvPr/>
        </p:nvSpPr>
        <p:spPr>
          <a:xfrm>
            <a:off x="7845005" y="4614519"/>
            <a:ext cx="26504" cy="23431"/>
          </a:xfrm>
          <a:prstGeom prst="rect">
            <a:avLst/>
          </a:prstGeom>
          <a:blipFill>
            <a:blip r:embed="rId28" cstate="print"/>
            <a:stretch>
              <a:fillRect/>
            </a:stretch>
          </a:blipFill>
        </p:spPr>
        <p:txBody>
          <a:bodyPr wrap="square" lIns="0" tIns="0" rIns="0" bIns="0" rtlCol="0"/>
          <a:lstStyle/>
          <a:p>
            <a:endParaRPr/>
          </a:p>
        </p:txBody>
      </p:sp>
      <p:sp>
        <p:nvSpPr>
          <p:cNvPr id="154" name="object 154"/>
          <p:cNvSpPr/>
          <p:nvPr/>
        </p:nvSpPr>
        <p:spPr>
          <a:xfrm>
            <a:off x="7325042" y="4543361"/>
            <a:ext cx="26504" cy="23418"/>
          </a:xfrm>
          <a:prstGeom prst="rect">
            <a:avLst/>
          </a:prstGeom>
          <a:blipFill>
            <a:blip r:embed="rId28" cstate="print"/>
            <a:stretch>
              <a:fillRect/>
            </a:stretch>
          </a:blipFill>
        </p:spPr>
        <p:txBody>
          <a:bodyPr wrap="square" lIns="0" tIns="0" rIns="0" bIns="0" rtlCol="0"/>
          <a:lstStyle/>
          <a:p>
            <a:endParaRPr/>
          </a:p>
        </p:txBody>
      </p:sp>
      <p:sp>
        <p:nvSpPr>
          <p:cNvPr id="155" name="object 155"/>
          <p:cNvSpPr/>
          <p:nvPr/>
        </p:nvSpPr>
        <p:spPr>
          <a:xfrm>
            <a:off x="7860093" y="4011612"/>
            <a:ext cx="302399" cy="568566"/>
          </a:xfrm>
          <a:prstGeom prst="rect">
            <a:avLst/>
          </a:prstGeom>
          <a:blipFill>
            <a:blip r:embed="rId82" cstate="print"/>
            <a:stretch>
              <a:fillRect/>
            </a:stretch>
          </a:blipFill>
        </p:spPr>
        <p:txBody>
          <a:bodyPr wrap="square" lIns="0" tIns="0" rIns="0" bIns="0" rtlCol="0"/>
          <a:lstStyle/>
          <a:p>
            <a:endParaRPr/>
          </a:p>
        </p:txBody>
      </p:sp>
      <p:sp>
        <p:nvSpPr>
          <p:cNvPr id="156" name="object 156"/>
          <p:cNvSpPr/>
          <p:nvPr/>
        </p:nvSpPr>
        <p:spPr>
          <a:xfrm>
            <a:off x="7952117" y="4529404"/>
            <a:ext cx="21793" cy="22593"/>
          </a:xfrm>
          <a:prstGeom prst="rect">
            <a:avLst/>
          </a:prstGeom>
          <a:blipFill>
            <a:blip r:embed="rId83" cstate="print"/>
            <a:stretch>
              <a:fillRect/>
            </a:stretch>
          </a:blipFill>
        </p:spPr>
        <p:txBody>
          <a:bodyPr wrap="square" lIns="0" tIns="0" rIns="0" bIns="0" rtlCol="0"/>
          <a:lstStyle/>
          <a:p>
            <a:endParaRPr/>
          </a:p>
        </p:txBody>
      </p:sp>
      <p:sp>
        <p:nvSpPr>
          <p:cNvPr id="157" name="object 157"/>
          <p:cNvSpPr/>
          <p:nvPr/>
        </p:nvSpPr>
        <p:spPr>
          <a:xfrm>
            <a:off x="6964438" y="3421507"/>
            <a:ext cx="535635" cy="1012405"/>
          </a:xfrm>
          <a:prstGeom prst="rect">
            <a:avLst/>
          </a:prstGeom>
          <a:blipFill>
            <a:blip r:embed="rId84" cstate="print"/>
            <a:stretch>
              <a:fillRect/>
            </a:stretch>
          </a:blipFill>
        </p:spPr>
        <p:txBody>
          <a:bodyPr wrap="square" lIns="0" tIns="0" rIns="0" bIns="0" rtlCol="0"/>
          <a:lstStyle/>
          <a:p>
            <a:endParaRPr/>
          </a:p>
        </p:txBody>
      </p:sp>
      <p:sp>
        <p:nvSpPr>
          <p:cNvPr id="158" name="object 158"/>
          <p:cNvSpPr/>
          <p:nvPr/>
        </p:nvSpPr>
        <p:spPr>
          <a:xfrm>
            <a:off x="7085901" y="4252061"/>
            <a:ext cx="47370" cy="24409"/>
          </a:xfrm>
          <a:prstGeom prst="rect">
            <a:avLst/>
          </a:prstGeom>
          <a:blipFill>
            <a:blip r:embed="rId85" cstate="print"/>
            <a:stretch>
              <a:fillRect/>
            </a:stretch>
          </a:blipFill>
        </p:spPr>
        <p:txBody>
          <a:bodyPr wrap="square" lIns="0" tIns="0" rIns="0" bIns="0" rtlCol="0"/>
          <a:lstStyle/>
          <a:p>
            <a:endParaRPr/>
          </a:p>
        </p:txBody>
      </p:sp>
      <p:sp>
        <p:nvSpPr>
          <p:cNvPr id="159" name="object 159"/>
          <p:cNvSpPr/>
          <p:nvPr/>
        </p:nvSpPr>
        <p:spPr>
          <a:xfrm>
            <a:off x="6998664" y="4241800"/>
            <a:ext cx="52667" cy="71348"/>
          </a:xfrm>
          <a:prstGeom prst="rect">
            <a:avLst/>
          </a:prstGeom>
          <a:blipFill>
            <a:blip r:embed="rId86" cstate="print"/>
            <a:stretch>
              <a:fillRect/>
            </a:stretch>
          </a:blipFill>
        </p:spPr>
        <p:txBody>
          <a:bodyPr wrap="square" lIns="0" tIns="0" rIns="0" bIns="0" rtlCol="0"/>
          <a:lstStyle/>
          <a:p>
            <a:endParaRPr/>
          </a:p>
        </p:txBody>
      </p:sp>
      <p:sp>
        <p:nvSpPr>
          <p:cNvPr id="160" name="object 160"/>
          <p:cNvSpPr/>
          <p:nvPr/>
        </p:nvSpPr>
        <p:spPr>
          <a:xfrm>
            <a:off x="7102043" y="4043311"/>
            <a:ext cx="9525" cy="5715"/>
          </a:xfrm>
          <a:custGeom>
            <a:avLst/>
            <a:gdLst/>
            <a:ahLst/>
            <a:cxnLst/>
            <a:rect l="l" t="t" r="r" b="b"/>
            <a:pathLst>
              <a:path w="9525" h="5714">
                <a:moveTo>
                  <a:pt x="9004" y="0"/>
                </a:moveTo>
                <a:lnTo>
                  <a:pt x="0" y="5562"/>
                </a:lnTo>
                <a:lnTo>
                  <a:pt x="3009" y="3568"/>
                </a:lnTo>
                <a:lnTo>
                  <a:pt x="6007" y="1714"/>
                </a:lnTo>
                <a:lnTo>
                  <a:pt x="9004" y="0"/>
                </a:lnTo>
              </a:path>
            </a:pathLst>
          </a:custGeom>
        </p:spPr>
        <p:txBody>
          <a:bodyPr wrap="square" lIns="0" tIns="0" rIns="0" bIns="0" rtlCol="0"/>
          <a:lstStyle/>
          <a:p>
            <a:endParaRPr/>
          </a:p>
        </p:txBody>
      </p:sp>
      <p:sp>
        <p:nvSpPr>
          <p:cNvPr id="161" name="object 161"/>
          <p:cNvSpPr/>
          <p:nvPr/>
        </p:nvSpPr>
        <p:spPr>
          <a:xfrm>
            <a:off x="7024547" y="4063568"/>
            <a:ext cx="38557" cy="52946"/>
          </a:xfrm>
          <a:prstGeom prst="rect">
            <a:avLst/>
          </a:prstGeom>
          <a:blipFill>
            <a:blip r:embed="rId87" cstate="print"/>
            <a:stretch>
              <a:fillRect/>
            </a:stretch>
          </a:blipFill>
        </p:spPr>
        <p:txBody>
          <a:bodyPr wrap="square" lIns="0" tIns="0" rIns="0" bIns="0" rtlCol="0"/>
          <a:lstStyle/>
          <a:p>
            <a:endParaRPr/>
          </a:p>
        </p:txBody>
      </p:sp>
      <p:sp>
        <p:nvSpPr>
          <p:cNvPr id="162" name="object 162"/>
          <p:cNvSpPr/>
          <p:nvPr/>
        </p:nvSpPr>
        <p:spPr>
          <a:xfrm>
            <a:off x="7058177" y="3916718"/>
            <a:ext cx="30568" cy="63004"/>
          </a:xfrm>
          <a:prstGeom prst="rect">
            <a:avLst/>
          </a:prstGeom>
          <a:blipFill>
            <a:blip r:embed="rId88" cstate="print"/>
            <a:stretch>
              <a:fillRect/>
            </a:stretch>
          </a:blipFill>
        </p:spPr>
        <p:txBody>
          <a:bodyPr wrap="square" lIns="0" tIns="0" rIns="0" bIns="0" rtlCol="0"/>
          <a:lstStyle/>
          <a:p>
            <a:endParaRPr/>
          </a:p>
        </p:txBody>
      </p:sp>
      <p:sp>
        <p:nvSpPr>
          <p:cNvPr id="163" name="object 163"/>
          <p:cNvSpPr/>
          <p:nvPr/>
        </p:nvSpPr>
        <p:spPr>
          <a:xfrm>
            <a:off x="7380287" y="3943565"/>
            <a:ext cx="5448" cy="10452"/>
          </a:xfrm>
          <a:prstGeom prst="rect">
            <a:avLst/>
          </a:prstGeom>
          <a:blipFill>
            <a:blip r:embed="rId89" cstate="print"/>
            <a:stretch>
              <a:fillRect/>
            </a:stretch>
          </a:blipFill>
        </p:spPr>
        <p:txBody>
          <a:bodyPr wrap="square" lIns="0" tIns="0" rIns="0" bIns="0" rtlCol="0"/>
          <a:lstStyle/>
          <a:p>
            <a:endParaRPr/>
          </a:p>
        </p:txBody>
      </p:sp>
      <p:sp>
        <p:nvSpPr>
          <p:cNvPr id="164" name="object 164"/>
          <p:cNvSpPr/>
          <p:nvPr/>
        </p:nvSpPr>
        <p:spPr>
          <a:xfrm>
            <a:off x="7227951" y="3713937"/>
            <a:ext cx="738974" cy="554824"/>
          </a:xfrm>
          <a:prstGeom prst="rect">
            <a:avLst/>
          </a:prstGeom>
          <a:blipFill>
            <a:blip r:embed="rId90" cstate="print"/>
            <a:stretch>
              <a:fillRect/>
            </a:stretch>
          </a:blipFill>
        </p:spPr>
        <p:txBody>
          <a:bodyPr wrap="square" lIns="0" tIns="0" rIns="0" bIns="0" rtlCol="0"/>
          <a:lstStyle/>
          <a:p>
            <a:endParaRPr/>
          </a:p>
        </p:txBody>
      </p:sp>
      <p:sp>
        <p:nvSpPr>
          <p:cNvPr id="165" name="object 165"/>
          <p:cNvSpPr/>
          <p:nvPr/>
        </p:nvSpPr>
        <p:spPr>
          <a:xfrm>
            <a:off x="7816468" y="4173410"/>
            <a:ext cx="21894" cy="11912"/>
          </a:xfrm>
          <a:prstGeom prst="rect">
            <a:avLst/>
          </a:prstGeom>
          <a:blipFill>
            <a:blip r:embed="rId91" cstate="print"/>
            <a:stretch>
              <a:fillRect/>
            </a:stretch>
          </a:blipFill>
        </p:spPr>
        <p:txBody>
          <a:bodyPr wrap="square" lIns="0" tIns="0" rIns="0" bIns="0" rtlCol="0"/>
          <a:lstStyle/>
          <a:p>
            <a:endParaRPr/>
          </a:p>
        </p:txBody>
      </p:sp>
      <p:sp>
        <p:nvSpPr>
          <p:cNvPr id="166" name="object 166"/>
          <p:cNvSpPr/>
          <p:nvPr/>
        </p:nvSpPr>
        <p:spPr>
          <a:xfrm>
            <a:off x="7805331" y="4060215"/>
            <a:ext cx="24892" cy="23406"/>
          </a:xfrm>
          <a:prstGeom prst="rect">
            <a:avLst/>
          </a:prstGeom>
          <a:blipFill>
            <a:blip r:embed="rId29" cstate="print"/>
            <a:stretch>
              <a:fillRect/>
            </a:stretch>
          </a:blipFill>
        </p:spPr>
        <p:txBody>
          <a:bodyPr wrap="square" lIns="0" tIns="0" rIns="0" bIns="0" rtlCol="0"/>
          <a:lstStyle/>
          <a:p>
            <a:endParaRPr/>
          </a:p>
        </p:txBody>
      </p:sp>
      <p:sp>
        <p:nvSpPr>
          <p:cNvPr id="167" name="object 167"/>
          <p:cNvSpPr/>
          <p:nvPr/>
        </p:nvSpPr>
        <p:spPr>
          <a:xfrm>
            <a:off x="7397546" y="3951465"/>
            <a:ext cx="6908" cy="12255"/>
          </a:xfrm>
          <a:prstGeom prst="rect">
            <a:avLst/>
          </a:prstGeom>
          <a:blipFill>
            <a:blip r:embed="rId92" cstate="print"/>
            <a:stretch>
              <a:fillRect/>
            </a:stretch>
          </a:blipFill>
        </p:spPr>
        <p:txBody>
          <a:bodyPr wrap="square" lIns="0" tIns="0" rIns="0" bIns="0" rtlCol="0"/>
          <a:lstStyle/>
          <a:p>
            <a:endParaRPr/>
          </a:p>
        </p:txBody>
      </p:sp>
      <p:sp>
        <p:nvSpPr>
          <p:cNvPr id="168" name="object 168"/>
          <p:cNvSpPr/>
          <p:nvPr/>
        </p:nvSpPr>
        <p:spPr>
          <a:xfrm>
            <a:off x="8150034" y="4184650"/>
            <a:ext cx="46824" cy="60985"/>
          </a:xfrm>
          <a:prstGeom prst="rect">
            <a:avLst/>
          </a:prstGeom>
          <a:blipFill>
            <a:blip r:embed="rId93" cstate="print"/>
            <a:stretch>
              <a:fillRect/>
            </a:stretch>
          </a:blipFill>
        </p:spPr>
        <p:txBody>
          <a:bodyPr wrap="square" lIns="0" tIns="0" rIns="0" bIns="0" rtlCol="0"/>
          <a:lstStyle/>
          <a:p>
            <a:endParaRPr/>
          </a:p>
        </p:txBody>
      </p:sp>
      <p:sp>
        <p:nvSpPr>
          <p:cNvPr id="169" name="object 169"/>
          <p:cNvSpPr/>
          <p:nvPr/>
        </p:nvSpPr>
        <p:spPr>
          <a:xfrm>
            <a:off x="8582195" y="3570949"/>
            <a:ext cx="298450" cy="537210"/>
          </a:xfrm>
          <a:custGeom>
            <a:avLst/>
            <a:gdLst/>
            <a:ahLst/>
            <a:cxnLst/>
            <a:rect l="l" t="t" r="r" b="b"/>
            <a:pathLst>
              <a:path w="298450" h="537210">
                <a:moveTo>
                  <a:pt x="225234" y="343662"/>
                </a:moveTo>
                <a:lnTo>
                  <a:pt x="225932" y="345859"/>
                </a:lnTo>
                <a:lnTo>
                  <a:pt x="226593" y="348068"/>
                </a:lnTo>
                <a:lnTo>
                  <a:pt x="228130" y="352844"/>
                </a:lnTo>
                <a:lnTo>
                  <a:pt x="230441" y="360425"/>
                </a:lnTo>
                <a:lnTo>
                  <a:pt x="248227" y="402085"/>
                </a:lnTo>
                <a:lnTo>
                  <a:pt x="265664" y="447721"/>
                </a:lnTo>
                <a:lnTo>
                  <a:pt x="282455" y="493844"/>
                </a:lnTo>
                <a:lnTo>
                  <a:pt x="298297" y="536968"/>
                </a:lnTo>
                <a:lnTo>
                  <a:pt x="296938" y="532053"/>
                </a:lnTo>
                <a:lnTo>
                  <a:pt x="282168" y="485510"/>
                </a:lnTo>
                <a:lnTo>
                  <a:pt x="267600" y="444488"/>
                </a:lnTo>
                <a:lnTo>
                  <a:pt x="249057" y="397697"/>
                </a:lnTo>
                <a:lnTo>
                  <a:pt x="225234" y="343662"/>
                </a:lnTo>
                <a:close/>
              </a:path>
              <a:path w="298450" h="537210">
                <a:moveTo>
                  <a:pt x="127088" y="168300"/>
                </a:moveTo>
                <a:lnTo>
                  <a:pt x="128460" y="172669"/>
                </a:lnTo>
                <a:lnTo>
                  <a:pt x="129578" y="176720"/>
                </a:lnTo>
                <a:lnTo>
                  <a:pt x="130517" y="180454"/>
                </a:lnTo>
                <a:lnTo>
                  <a:pt x="134755" y="189354"/>
                </a:lnTo>
                <a:lnTo>
                  <a:pt x="139023" y="198391"/>
                </a:lnTo>
                <a:lnTo>
                  <a:pt x="143315" y="207559"/>
                </a:lnTo>
                <a:lnTo>
                  <a:pt x="147624" y="216852"/>
                </a:lnTo>
                <a:lnTo>
                  <a:pt x="168438" y="251208"/>
                </a:lnTo>
                <a:lnTo>
                  <a:pt x="188383" y="285007"/>
                </a:lnTo>
                <a:lnTo>
                  <a:pt x="207298" y="317757"/>
                </a:lnTo>
                <a:lnTo>
                  <a:pt x="225018" y="348970"/>
                </a:lnTo>
                <a:lnTo>
                  <a:pt x="220248" y="336407"/>
                </a:lnTo>
                <a:lnTo>
                  <a:pt x="204338" y="301059"/>
                </a:lnTo>
                <a:lnTo>
                  <a:pt x="174285" y="244500"/>
                </a:lnTo>
                <a:lnTo>
                  <a:pt x="127088" y="168300"/>
                </a:lnTo>
                <a:close/>
              </a:path>
              <a:path w="298450" h="537210">
                <a:moveTo>
                  <a:pt x="131571" y="184759"/>
                </a:moveTo>
                <a:lnTo>
                  <a:pt x="132295" y="188036"/>
                </a:lnTo>
                <a:lnTo>
                  <a:pt x="132854" y="191007"/>
                </a:lnTo>
                <a:lnTo>
                  <a:pt x="133210" y="193586"/>
                </a:lnTo>
                <a:lnTo>
                  <a:pt x="133832" y="194602"/>
                </a:lnTo>
                <a:lnTo>
                  <a:pt x="134467" y="195579"/>
                </a:lnTo>
                <a:lnTo>
                  <a:pt x="135089" y="196595"/>
                </a:lnTo>
                <a:lnTo>
                  <a:pt x="133807" y="192684"/>
                </a:lnTo>
                <a:lnTo>
                  <a:pt x="132613" y="188734"/>
                </a:lnTo>
                <a:lnTo>
                  <a:pt x="131571" y="184759"/>
                </a:lnTo>
                <a:close/>
              </a:path>
              <a:path w="298450" h="537210">
                <a:moveTo>
                  <a:pt x="0" y="0"/>
                </a:moveTo>
                <a:lnTo>
                  <a:pt x="3530" y="7505"/>
                </a:lnTo>
                <a:lnTo>
                  <a:pt x="7023" y="15087"/>
                </a:lnTo>
                <a:lnTo>
                  <a:pt x="10477" y="22669"/>
                </a:lnTo>
                <a:lnTo>
                  <a:pt x="15684" y="28740"/>
                </a:lnTo>
                <a:lnTo>
                  <a:pt x="28208" y="43771"/>
                </a:lnTo>
                <a:lnTo>
                  <a:pt x="40773" y="59570"/>
                </a:lnTo>
                <a:lnTo>
                  <a:pt x="53357" y="76058"/>
                </a:lnTo>
                <a:lnTo>
                  <a:pt x="65938" y="93154"/>
                </a:lnTo>
                <a:lnTo>
                  <a:pt x="63004" y="85712"/>
                </a:lnTo>
                <a:lnTo>
                  <a:pt x="60312" y="78447"/>
                </a:lnTo>
                <a:lnTo>
                  <a:pt x="57937" y="71640"/>
                </a:lnTo>
                <a:lnTo>
                  <a:pt x="48327" y="59159"/>
                </a:lnTo>
                <a:lnTo>
                  <a:pt x="38385" y="46461"/>
                </a:lnTo>
                <a:lnTo>
                  <a:pt x="28101" y="33541"/>
                </a:lnTo>
                <a:lnTo>
                  <a:pt x="17462" y="20396"/>
                </a:lnTo>
                <a:lnTo>
                  <a:pt x="0" y="0"/>
                </a:lnTo>
                <a:close/>
              </a:path>
            </a:pathLst>
          </a:custGeom>
          <a:solidFill>
            <a:srgbClr val="B7B7B7"/>
          </a:solidFill>
        </p:spPr>
        <p:txBody>
          <a:bodyPr wrap="square" lIns="0" tIns="0" rIns="0" bIns="0" rtlCol="0"/>
          <a:lstStyle/>
          <a:p>
            <a:endParaRPr/>
          </a:p>
        </p:txBody>
      </p:sp>
      <p:sp>
        <p:nvSpPr>
          <p:cNvPr id="170" name="object 170"/>
          <p:cNvSpPr/>
          <p:nvPr/>
        </p:nvSpPr>
        <p:spPr>
          <a:xfrm>
            <a:off x="8934621" y="4479453"/>
            <a:ext cx="95250" cy="1254760"/>
          </a:xfrm>
          <a:custGeom>
            <a:avLst/>
            <a:gdLst/>
            <a:ahLst/>
            <a:cxnLst/>
            <a:rect l="l" t="t" r="r" b="b"/>
            <a:pathLst>
              <a:path w="95250" h="1254760">
                <a:moveTo>
                  <a:pt x="85572" y="721207"/>
                </a:moveTo>
                <a:lnTo>
                  <a:pt x="76670" y="829914"/>
                </a:lnTo>
                <a:lnTo>
                  <a:pt x="64789" y="920584"/>
                </a:lnTo>
                <a:lnTo>
                  <a:pt x="41906" y="1042212"/>
                </a:lnTo>
                <a:lnTo>
                  <a:pt x="0" y="1243787"/>
                </a:lnTo>
                <a:lnTo>
                  <a:pt x="2247" y="1254582"/>
                </a:lnTo>
                <a:lnTo>
                  <a:pt x="20284" y="1179312"/>
                </a:lnTo>
                <a:lnTo>
                  <a:pt x="35564" y="1108306"/>
                </a:lnTo>
                <a:lnTo>
                  <a:pt x="48333" y="1041888"/>
                </a:lnTo>
                <a:lnTo>
                  <a:pt x="58834" y="980383"/>
                </a:lnTo>
                <a:lnTo>
                  <a:pt x="67311" y="924113"/>
                </a:lnTo>
                <a:lnTo>
                  <a:pt x="74009" y="873405"/>
                </a:lnTo>
                <a:lnTo>
                  <a:pt x="79171" y="828581"/>
                </a:lnTo>
                <a:lnTo>
                  <a:pt x="83041" y="789967"/>
                </a:lnTo>
                <a:lnTo>
                  <a:pt x="87883" y="732663"/>
                </a:lnTo>
                <a:lnTo>
                  <a:pt x="85572" y="721207"/>
                </a:lnTo>
                <a:close/>
              </a:path>
              <a:path w="95250" h="1254760">
                <a:moveTo>
                  <a:pt x="91719" y="600151"/>
                </a:moveTo>
                <a:lnTo>
                  <a:pt x="89306" y="660577"/>
                </a:lnTo>
                <a:lnTo>
                  <a:pt x="91655" y="672134"/>
                </a:lnTo>
                <a:lnTo>
                  <a:pt x="92372" y="657059"/>
                </a:lnTo>
                <a:lnTo>
                  <a:pt x="93013" y="641945"/>
                </a:lnTo>
                <a:lnTo>
                  <a:pt x="93575" y="626838"/>
                </a:lnTo>
                <a:lnTo>
                  <a:pt x="94056" y="611784"/>
                </a:lnTo>
                <a:lnTo>
                  <a:pt x="91719" y="600151"/>
                </a:lnTo>
                <a:close/>
              </a:path>
              <a:path w="95250" h="1254760">
                <a:moveTo>
                  <a:pt x="92557" y="479285"/>
                </a:moveTo>
                <a:lnTo>
                  <a:pt x="92837" y="539597"/>
                </a:lnTo>
                <a:lnTo>
                  <a:pt x="95148" y="551294"/>
                </a:lnTo>
                <a:lnTo>
                  <a:pt x="95206" y="536554"/>
                </a:lnTo>
                <a:lnTo>
                  <a:pt x="95071" y="505742"/>
                </a:lnTo>
                <a:lnTo>
                  <a:pt x="94894" y="491045"/>
                </a:lnTo>
                <a:lnTo>
                  <a:pt x="92557" y="479285"/>
                </a:lnTo>
                <a:close/>
              </a:path>
              <a:path w="95250" h="1254760">
                <a:moveTo>
                  <a:pt x="87947" y="358648"/>
                </a:moveTo>
                <a:lnTo>
                  <a:pt x="90944" y="418820"/>
                </a:lnTo>
                <a:lnTo>
                  <a:pt x="93294" y="430669"/>
                </a:lnTo>
                <a:lnTo>
                  <a:pt x="92691" y="416031"/>
                </a:lnTo>
                <a:lnTo>
                  <a:pt x="91960" y="400567"/>
                </a:lnTo>
                <a:lnTo>
                  <a:pt x="91143" y="385117"/>
                </a:lnTo>
                <a:lnTo>
                  <a:pt x="90284" y="370522"/>
                </a:lnTo>
                <a:lnTo>
                  <a:pt x="87947" y="358648"/>
                </a:lnTo>
                <a:close/>
              </a:path>
              <a:path w="95250" h="1254760">
                <a:moveTo>
                  <a:pt x="82461" y="272351"/>
                </a:moveTo>
                <a:lnTo>
                  <a:pt x="82960" y="279679"/>
                </a:lnTo>
                <a:lnTo>
                  <a:pt x="83416" y="286996"/>
                </a:lnTo>
                <a:lnTo>
                  <a:pt x="84239" y="301612"/>
                </a:lnTo>
                <a:lnTo>
                  <a:pt x="85928" y="310273"/>
                </a:lnTo>
                <a:lnTo>
                  <a:pt x="85097" y="300678"/>
                </a:lnTo>
                <a:lnTo>
                  <a:pt x="84242" y="291164"/>
                </a:lnTo>
                <a:lnTo>
                  <a:pt x="83363" y="281725"/>
                </a:lnTo>
                <a:lnTo>
                  <a:pt x="82461" y="272351"/>
                </a:lnTo>
                <a:close/>
              </a:path>
              <a:path w="95250" h="1254760">
                <a:moveTo>
                  <a:pt x="57696" y="90843"/>
                </a:moveTo>
                <a:lnTo>
                  <a:pt x="78308" y="256006"/>
                </a:lnTo>
                <a:lnTo>
                  <a:pt x="76835" y="222364"/>
                </a:lnTo>
                <a:lnTo>
                  <a:pt x="65735" y="138480"/>
                </a:lnTo>
                <a:lnTo>
                  <a:pt x="63003" y="120862"/>
                </a:lnTo>
                <a:lnTo>
                  <a:pt x="61579" y="111952"/>
                </a:lnTo>
                <a:lnTo>
                  <a:pt x="60109" y="102958"/>
                </a:lnTo>
                <a:lnTo>
                  <a:pt x="57696" y="90843"/>
                </a:lnTo>
                <a:close/>
              </a:path>
              <a:path w="95250" h="1254760">
                <a:moveTo>
                  <a:pt x="40868" y="0"/>
                </a:moveTo>
                <a:lnTo>
                  <a:pt x="47953" y="38168"/>
                </a:lnTo>
                <a:lnTo>
                  <a:pt x="51607" y="57466"/>
                </a:lnTo>
                <a:lnTo>
                  <a:pt x="55143" y="75336"/>
                </a:lnTo>
                <a:lnTo>
                  <a:pt x="56578" y="82461"/>
                </a:lnTo>
                <a:lnTo>
                  <a:pt x="57251" y="85991"/>
                </a:lnTo>
                <a:lnTo>
                  <a:pt x="53554" y="65465"/>
                </a:lnTo>
                <a:lnTo>
                  <a:pt x="49809" y="44919"/>
                </a:lnTo>
                <a:lnTo>
                  <a:pt x="46672" y="28600"/>
                </a:lnTo>
                <a:lnTo>
                  <a:pt x="44065" y="15600"/>
                </a:lnTo>
                <a:lnTo>
                  <a:pt x="40868" y="0"/>
                </a:lnTo>
                <a:close/>
              </a:path>
            </a:pathLst>
          </a:custGeom>
          <a:solidFill>
            <a:srgbClr val="B7B7B7"/>
          </a:solidFill>
        </p:spPr>
        <p:txBody>
          <a:bodyPr wrap="square" lIns="0" tIns="0" rIns="0" bIns="0" rtlCol="0"/>
          <a:lstStyle/>
          <a:p>
            <a:endParaRPr/>
          </a:p>
        </p:txBody>
      </p:sp>
      <p:sp>
        <p:nvSpPr>
          <p:cNvPr id="171" name="object 171"/>
          <p:cNvSpPr/>
          <p:nvPr/>
        </p:nvSpPr>
        <p:spPr>
          <a:xfrm>
            <a:off x="7314072" y="2040364"/>
            <a:ext cx="355600" cy="237490"/>
          </a:xfrm>
          <a:custGeom>
            <a:avLst/>
            <a:gdLst/>
            <a:ahLst/>
            <a:cxnLst/>
            <a:rect l="l" t="t" r="r" b="b"/>
            <a:pathLst>
              <a:path w="355600" h="237489">
                <a:moveTo>
                  <a:pt x="17106" y="9182"/>
                </a:moveTo>
                <a:lnTo>
                  <a:pt x="23228" y="14668"/>
                </a:lnTo>
                <a:lnTo>
                  <a:pt x="26225" y="17398"/>
                </a:lnTo>
                <a:lnTo>
                  <a:pt x="71736" y="42343"/>
                </a:lnTo>
                <a:lnTo>
                  <a:pt x="109246" y="63571"/>
                </a:lnTo>
                <a:lnTo>
                  <a:pt x="142126" y="83300"/>
                </a:lnTo>
                <a:lnTo>
                  <a:pt x="207479" y="127125"/>
                </a:lnTo>
                <a:lnTo>
                  <a:pt x="246694" y="155655"/>
                </a:lnTo>
                <a:lnTo>
                  <a:pt x="355053" y="237032"/>
                </a:lnTo>
                <a:lnTo>
                  <a:pt x="344157" y="227672"/>
                </a:lnTo>
                <a:lnTo>
                  <a:pt x="313891" y="203117"/>
                </a:lnTo>
                <a:lnTo>
                  <a:pt x="281539" y="177892"/>
                </a:lnTo>
                <a:lnTo>
                  <a:pt x="246628" y="151939"/>
                </a:lnTo>
                <a:lnTo>
                  <a:pt x="208683" y="125199"/>
                </a:lnTo>
                <a:lnTo>
                  <a:pt x="167231" y="97613"/>
                </a:lnTo>
                <a:lnTo>
                  <a:pt x="121800" y="69120"/>
                </a:lnTo>
                <a:lnTo>
                  <a:pt x="71917" y="39663"/>
                </a:lnTo>
                <a:lnTo>
                  <a:pt x="17106" y="9182"/>
                </a:lnTo>
                <a:close/>
              </a:path>
              <a:path w="355600" h="237489">
                <a:moveTo>
                  <a:pt x="0" y="0"/>
                </a:moveTo>
                <a:lnTo>
                  <a:pt x="12052" y="9677"/>
                </a:lnTo>
                <a:lnTo>
                  <a:pt x="12750" y="10058"/>
                </a:lnTo>
                <a:lnTo>
                  <a:pt x="9817" y="7365"/>
                </a:lnTo>
                <a:lnTo>
                  <a:pt x="3873" y="2057"/>
                </a:lnTo>
                <a:lnTo>
                  <a:pt x="2578" y="1396"/>
                </a:lnTo>
                <a:lnTo>
                  <a:pt x="0" y="0"/>
                </a:lnTo>
                <a:close/>
              </a:path>
            </a:pathLst>
          </a:custGeom>
          <a:solidFill>
            <a:srgbClr val="B7B7B7"/>
          </a:solidFill>
        </p:spPr>
        <p:txBody>
          <a:bodyPr wrap="square" lIns="0" tIns="0" rIns="0" bIns="0" rtlCol="0"/>
          <a:lstStyle/>
          <a:p>
            <a:endParaRPr/>
          </a:p>
        </p:txBody>
      </p:sp>
      <p:sp>
        <p:nvSpPr>
          <p:cNvPr id="172" name="object 172"/>
          <p:cNvSpPr/>
          <p:nvPr/>
        </p:nvSpPr>
        <p:spPr>
          <a:xfrm>
            <a:off x="9004650" y="5073634"/>
            <a:ext cx="33020" cy="205740"/>
          </a:xfrm>
          <a:custGeom>
            <a:avLst/>
            <a:gdLst/>
            <a:ahLst/>
            <a:cxnLst/>
            <a:rect l="l" t="t" r="r" b="b"/>
            <a:pathLst>
              <a:path w="33020" h="205739">
                <a:moveTo>
                  <a:pt x="3733" y="0"/>
                </a:moveTo>
                <a:lnTo>
                  <a:pt x="0" y="61010"/>
                </a:lnTo>
                <a:lnTo>
                  <a:pt x="15544" y="127025"/>
                </a:lnTo>
                <a:lnTo>
                  <a:pt x="17843" y="138480"/>
                </a:lnTo>
                <a:lnTo>
                  <a:pt x="28917" y="205219"/>
                </a:lnTo>
                <a:lnTo>
                  <a:pt x="32753" y="145072"/>
                </a:lnTo>
                <a:lnTo>
                  <a:pt x="21615" y="77952"/>
                </a:lnTo>
                <a:lnTo>
                  <a:pt x="19278" y="66395"/>
                </a:lnTo>
                <a:lnTo>
                  <a:pt x="3733" y="0"/>
                </a:lnTo>
                <a:close/>
              </a:path>
            </a:pathLst>
          </a:custGeom>
          <a:solidFill>
            <a:srgbClr val="B7B7B7"/>
          </a:solidFill>
        </p:spPr>
        <p:txBody>
          <a:bodyPr wrap="square" lIns="0" tIns="0" rIns="0" bIns="0" rtlCol="0"/>
          <a:lstStyle/>
          <a:p>
            <a:endParaRPr/>
          </a:p>
        </p:txBody>
      </p:sp>
      <p:sp>
        <p:nvSpPr>
          <p:cNvPr id="173" name="object 173"/>
          <p:cNvSpPr/>
          <p:nvPr/>
        </p:nvSpPr>
        <p:spPr>
          <a:xfrm>
            <a:off x="9012090" y="4971371"/>
            <a:ext cx="29209" cy="187960"/>
          </a:xfrm>
          <a:custGeom>
            <a:avLst/>
            <a:gdLst/>
            <a:ahLst/>
            <a:cxnLst/>
            <a:rect l="l" t="t" r="r" b="b"/>
            <a:pathLst>
              <a:path w="29209" h="187960">
                <a:moveTo>
                  <a:pt x="4229" y="0"/>
                </a:moveTo>
                <a:lnTo>
                  <a:pt x="3289" y="11844"/>
                </a:lnTo>
                <a:lnTo>
                  <a:pt x="2266" y="23648"/>
                </a:lnTo>
                <a:lnTo>
                  <a:pt x="1168" y="35427"/>
                </a:lnTo>
                <a:lnTo>
                  <a:pt x="0" y="47193"/>
                </a:lnTo>
                <a:lnTo>
                  <a:pt x="14249" y="108242"/>
                </a:lnTo>
                <a:lnTo>
                  <a:pt x="16586" y="119862"/>
                </a:lnTo>
                <a:lnTo>
                  <a:pt x="27800" y="187375"/>
                </a:lnTo>
                <a:lnTo>
                  <a:pt x="28955" y="127342"/>
                </a:lnTo>
                <a:lnTo>
                  <a:pt x="17678" y="59372"/>
                </a:lnTo>
                <a:lnTo>
                  <a:pt x="15366" y="47675"/>
                </a:lnTo>
                <a:lnTo>
                  <a:pt x="4229" y="0"/>
                </a:lnTo>
                <a:close/>
              </a:path>
            </a:pathLst>
          </a:custGeom>
          <a:solidFill>
            <a:srgbClr val="B7B7B7"/>
          </a:solidFill>
        </p:spPr>
        <p:txBody>
          <a:bodyPr wrap="square" lIns="0" tIns="0" rIns="0" bIns="0" rtlCol="0"/>
          <a:lstStyle/>
          <a:p>
            <a:endParaRPr/>
          </a:p>
        </p:txBody>
      </p:sp>
      <p:sp>
        <p:nvSpPr>
          <p:cNvPr id="174" name="object 174"/>
          <p:cNvSpPr/>
          <p:nvPr/>
        </p:nvSpPr>
        <p:spPr>
          <a:xfrm>
            <a:off x="9009778" y="4830421"/>
            <a:ext cx="31115" cy="208915"/>
          </a:xfrm>
          <a:custGeom>
            <a:avLst/>
            <a:gdLst/>
            <a:ahLst/>
            <a:cxnLst/>
            <a:rect l="l" t="t" r="r" b="b"/>
            <a:pathLst>
              <a:path w="31115" h="208914">
                <a:moveTo>
                  <a:pt x="9575" y="88773"/>
                </a:moveTo>
                <a:lnTo>
                  <a:pt x="9372" y="93776"/>
                </a:lnTo>
                <a:lnTo>
                  <a:pt x="17398" y="128308"/>
                </a:lnTo>
                <a:lnTo>
                  <a:pt x="19735" y="140081"/>
                </a:lnTo>
                <a:lnTo>
                  <a:pt x="31089" y="208394"/>
                </a:lnTo>
                <a:lnTo>
                  <a:pt x="30777" y="204647"/>
                </a:lnTo>
                <a:lnTo>
                  <a:pt x="29791" y="196451"/>
                </a:lnTo>
                <a:lnTo>
                  <a:pt x="22950" y="153358"/>
                </a:lnTo>
                <a:lnTo>
                  <a:pt x="15211" y="114006"/>
                </a:lnTo>
                <a:lnTo>
                  <a:pt x="12517" y="101664"/>
                </a:lnTo>
                <a:lnTo>
                  <a:pt x="9575" y="88773"/>
                </a:lnTo>
                <a:close/>
              </a:path>
              <a:path w="31115" h="208914">
                <a:moveTo>
                  <a:pt x="10769" y="46278"/>
                </a:moveTo>
                <a:lnTo>
                  <a:pt x="10650" y="53495"/>
                </a:lnTo>
                <a:lnTo>
                  <a:pt x="10499" y="60694"/>
                </a:lnTo>
                <a:lnTo>
                  <a:pt x="10315" y="67886"/>
                </a:lnTo>
                <a:lnTo>
                  <a:pt x="10096" y="75082"/>
                </a:lnTo>
                <a:lnTo>
                  <a:pt x="14129" y="93087"/>
                </a:lnTo>
                <a:lnTo>
                  <a:pt x="24523" y="147167"/>
                </a:lnTo>
                <a:lnTo>
                  <a:pt x="30708" y="186982"/>
                </a:lnTo>
                <a:lnTo>
                  <a:pt x="29552" y="148399"/>
                </a:lnTo>
                <a:lnTo>
                  <a:pt x="18135" y="79692"/>
                </a:lnTo>
                <a:lnTo>
                  <a:pt x="15798" y="67856"/>
                </a:lnTo>
                <a:lnTo>
                  <a:pt x="10769" y="46278"/>
                </a:lnTo>
                <a:close/>
              </a:path>
              <a:path w="31115" h="208914">
                <a:moveTo>
                  <a:pt x="1612" y="56476"/>
                </a:moveTo>
                <a:lnTo>
                  <a:pt x="1689" y="60769"/>
                </a:lnTo>
                <a:lnTo>
                  <a:pt x="4267" y="71907"/>
                </a:lnTo>
                <a:lnTo>
                  <a:pt x="4406" y="67513"/>
                </a:lnTo>
                <a:lnTo>
                  <a:pt x="3505" y="63881"/>
                </a:lnTo>
                <a:lnTo>
                  <a:pt x="2552" y="60210"/>
                </a:lnTo>
                <a:lnTo>
                  <a:pt x="1612" y="56476"/>
                </a:lnTo>
                <a:close/>
              </a:path>
              <a:path w="31115" h="208914">
                <a:moveTo>
                  <a:pt x="0" y="0"/>
                </a:moveTo>
                <a:lnTo>
                  <a:pt x="149" y="22136"/>
                </a:lnTo>
                <a:lnTo>
                  <a:pt x="757" y="33547"/>
                </a:lnTo>
                <a:lnTo>
                  <a:pt x="2489" y="43929"/>
                </a:lnTo>
                <a:lnTo>
                  <a:pt x="4864" y="53225"/>
                </a:lnTo>
                <a:lnTo>
                  <a:pt x="5176" y="37998"/>
                </a:lnTo>
                <a:lnTo>
                  <a:pt x="5384" y="23114"/>
                </a:lnTo>
                <a:lnTo>
                  <a:pt x="0" y="0"/>
                </a:lnTo>
                <a:close/>
              </a:path>
            </a:pathLst>
          </a:custGeom>
          <a:solidFill>
            <a:srgbClr val="B7B7B7"/>
          </a:solidFill>
        </p:spPr>
        <p:txBody>
          <a:bodyPr wrap="square" lIns="0" tIns="0" rIns="0" bIns="0" rtlCol="0"/>
          <a:lstStyle/>
          <a:p>
            <a:endParaRPr/>
          </a:p>
        </p:txBody>
      </p:sp>
      <p:sp>
        <p:nvSpPr>
          <p:cNvPr id="175" name="object 175"/>
          <p:cNvSpPr/>
          <p:nvPr/>
        </p:nvSpPr>
        <p:spPr>
          <a:xfrm>
            <a:off x="9002274" y="4709221"/>
            <a:ext cx="34290" cy="210185"/>
          </a:xfrm>
          <a:custGeom>
            <a:avLst/>
            <a:gdLst/>
            <a:ahLst/>
            <a:cxnLst/>
            <a:rect l="l" t="t" r="r" b="b"/>
            <a:pathLst>
              <a:path w="34290" h="210185">
                <a:moveTo>
                  <a:pt x="16598" y="71843"/>
                </a:moveTo>
                <a:lnTo>
                  <a:pt x="17147" y="83876"/>
                </a:lnTo>
                <a:lnTo>
                  <a:pt x="17594" y="95883"/>
                </a:lnTo>
                <a:lnTo>
                  <a:pt x="17943" y="107878"/>
                </a:lnTo>
                <a:lnTo>
                  <a:pt x="18199" y="119875"/>
                </a:lnTo>
                <a:lnTo>
                  <a:pt x="20294" y="128879"/>
                </a:lnTo>
                <a:lnTo>
                  <a:pt x="22631" y="140754"/>
                </a:lnTo>
                <a:lnTo>
                  <a:pt x="34124" y="209765"/>
                </a:lnTo>
                <a:lnTo>
                  <a:pt x="29832" y="149898"/>
                </a:lnTo>
                <a:lnTo>
                  <a:pt x="18275" y="80505"/>
                </a:lnTo>
                <a:lnTo>
                  <a:pt x="16598" y="71843"/>
                </a:lnTo>
                <a:close/>
              </a:path>
              <a:path w="34290" h="210185">
                <a:moveTo>
                  <a:pt x="0" y="0"/>
                </a:moveTo>
                <a:lnTo>
                  <a:pt x="4445" y="60642"/>
                </a:lnTo>
                <a:lnTo>
                  <a:pt x="12712" y="96291"/>
                </a:lnTo>
                <a:lnTo>
                  <a:pt x="12499" y="84261"/>
                </a:lnTo>
                <a:lnTo>
                  <a:pt x="12226" y="72480"/>
                </a:lnTo>
                <a:lnTo>
                  <a:pt x="11891" y="60642"/>
                </a:lnTo>
                <a:lnTo>
                  <a:pt x="11531" y="49669"/>
                </a:lnTo>
                <a:lnTo>
                  <a:pt x="0" y="0"/>
                </a:lnTo>
                <a:close/>
              </a:path>
            </a:pathLst>
          </a:custGeom>
          <a:solidFill>
            <a:srgbClr val="B7B7B7"/>
          </a:solidFill>
        </p:spPr>
        <p:txBody>
          <a:bodyPr wrap="square" lIns="0" tIns="0" rIns="0" bIns="0" rtlCol="0"/>
          <a:lstStyle/>
          <a:p>
            <a:endParaRPr/>
          </a:p>
        </p:txBody>
      </p:sp>
      <p:sp>
        <p:nvSpPr>
          <p:cNvPr id="176" name="object 176"/>
          <p:cNvSpPr/>
          <p:nvPr/>
        </p:nvSpPr>
        <p:spPr>
          <a:xfrm>
            <a:off x="8991864" y="4565444"/>
            <a:ext cx="6350" cy="36195"/>
          </a:xfrm>
          <a:custGeom>
            <a:avLst/>
            <a:gdLst/>
            <a:ahLst/>
            <a:cxnLst/>
            <a:rect l="l" t="t" r="r" b="b"/>
            <a:pathLst>
              <a:path w="6350" h="36195">
                <a:moveTo>
                  <a:pt x="0" y="0"/>
                </a:moveTo>
                <a:lnTo>
                  <a:pt x="215" y="1295"/>
                </a:lnTo>
                <a:lnTo>
                  <a:pt x="457" y="2539"/>
                </a:lnTo>
                <a:lnTo>
                  <a:pt x="1015" y="5791"/>
                </a:lnTo>
                <a:lnTo>
                  <a:pt x="2870" y="16967"/>
                </a:lnTo>
                <a:lnTo>
                  <a:pt x="6286" y="35940"/>
                </a:lnTo>
                <a:lnTo>
                  <a:pt x="5803" y="32232"/>
                </a:lnTo>
                <a:lnTo>
                  <a:pt x="2840" y="15525"/>
                </a:lnTo>
                <a:lnTo>
                  <a:pt x="0" y="0"/>
                </a:lnTo>
                <a:close/>
              </a:path>
            </a:pathLst>
          </a:custGeom>
          <a:solidFill>
            <a:srgbClr val="DBDBDB"/>
          </a:solidFill>
        </p:spPr>
        <p:txBody>
          <a:bodyPr wrap="square" lIns="0" tIns="0" rIns="0" bIns="0" rtlCol="0"/>
          <a:lstStyle/>
          <a:p>
            <a:endParaRPr/>
          </a:p>
        </p:txBody>
      </p:sp>
      <p:sp>
        <p:nvSpPr>
          <p:cNvPr id="177" name="object 177"/>
          <p:cNvSpPr/>
          <p:nvPr/>
        </p:nvSpPr>
        <p:spPr>
          <a:xfrm>
            <a:off x="8762693" y="4032247"/>
            <a:ext cx="229870" cy="538480"/>
          </a:xfrm>
          <a:custGeom>
            <a:avLst/>
            <a:gdLst/>
            <a:ahLst/>
            <a:cxnLst/>
            <a:rect l="l" t="t" r="r" b="b"/>
            <a:pathLst>
              <a:path w="229870" h="538479">
                <a:moveTo>
                  <a:pt x="173647" y="332765"/>
                </a:moveTo>
                <a:lnTo>
                  <a:pt x="174391" y="340155"/>
                </a:lnTo>
                <a:lnTo>
                  <a:pt x="175064" y="347706"/>
                </a:lnTo>
                <a:lnTo>
                  <a:pt x="175674" y="355468"/>
                </a:lnTo>
                <a:lnTo>
                  <a:pt x="176225" y="363486"/>
                </a:lnTo>
                <a:lnTo>
                  <a:pt x="191013" y="408721"/>
                </a:lnTo>
                <a:lnTo>
                  <a:pt x="205022" y="453624"/>
                </a:lnTo>
                <a:lnTo>
                  <a:pt x="217983" y="497099"/>
                </a:lnTo>
                <a:lnTo>
                  <a:pt x="229628" y="538048"/>
                </a:lnTo>
                <a:lnTo>
                  <a:pt x="222655" y="501593"/>
                </a:lnTo>
                <a:lnTo>
                  <a:pt x="211577" y="454475"/>
                </a:lnTo>
                <a:lnTo>
                  <a:pt x="195529" y="397823"/>
                </a:lnTo>
                <a:lnTo>
                  <a:pt x="173647" y="332765"/>
                </a:lnTo>
                <a:close/>
              </a:path>
              <a:path w="229870" h="538479">
                <a:moveTo>
                  <a:pt x="126809" y="219354"/>
                </a:moveTo>
                <a:lnTo>
                  <a:pt x="127723" y="224421"/>
                </a:lnTo>
                <a:lnTo>
                  <a:pt x="128549" y="229489"/>
                </a:lnTo>
                <a:lnTo>
                  <a:pt x="129425" y="234518"/>
                </a:lnTo>
                <a:lnTo>
                  <a:pt x="129781" y="236677"/>
                </a:lnTo>
                <a:lnTo>
                  <a:pt x="139913" y="262174"/>
                </a:lnTo>
                <a:lnTo>
                  <a:pt x="150090" y="289099"/>
                </a:lnTo>
                <a:lnTo>
                  <a:pt x="160240" y="317144"/>
                </a:lnTo>
                <a:lnTo>
                  <a:pt x="170294" y="345998"/>
                </a:lnTo>
                <a:lnTo>
                  <a:pt x="169514" y="337940"/>
                </a:lnTo>
                <a:lnTo>
                  <a:pt x="158083" y="291975"/>
                </a:lnTo>
                <a:lnTo>
                  <a:pt x="138010" y="244185"/>
                </a:lnTo>
                <a:lnTo>
                  <a:pt x="126809" y="219354"/>
                </a:lnTo>
                <a:close/>
              </a:path>
              <a:path w="229870" h="538479">
                <a:moveTo>
                  <a:pt x="0" y="0"/>
                </a:moveTo>
                <a:lnTo>
                  <a:pt x="3865" y="12087"/>
                </a:lnTo>
                <a:lnTo>
                  <a:pt x="7683" y="24231"/>
                </a:lnTo>
                <a:lnTo>
                  <a:pt x="28136" y="63440"/>
                </a:lnTo>
                <a:lnTo>
                  <a:pt x="51965" y="104633"/>
                </a:lnTo>
                <a:lnTo>
                  <a:pt x="102016" y="186998"/>
                </a:lnTo>
                <a:lnTo>
                  <a:pt x="124371" y="225183"/>
                </a:lnTo>
                <a:lnTo>
                  <a:pt x="97314" y="158828"/>
                </a:lnTo>
                <a:lnTo>
                  <a:pt x="66496" y="104369"/>
                </a:lnTo>
                <a:lnTo>
                  <a:pt x="17602" y="25730"/>
                </a:lnTo>
                <a:lnTo>
                  <a:pt x="0" y="0"/>
                </a:lnTo>
                <a:close/>
              </a:path>
            </a:pathLst>
          </a:custGeom>
          <a:solidFill>
            <a:srgbClr val="DBDBDB"/>
          </a:solidFill>
        </p:spPr>
        <p:txBody>
          <a:bodyPr wrap="square" lIns="0" tIns="0" rIns="0" bIns="0" rtlCol="0"/>
          <a:lstStyle/>
          <a:p>
            <a:endParaRPr/>
          </a:p>
        </p:txBody>
      </p:sp>
      <p:sp>
        <p:nvSpPr>
          <p:cNvPr id="178" name="object 178"/>
          <p:cNvSpPr/>
          <p:nvPr/>
        </p:nvSpPr>
        <p:spPr>
          <a:xfrm>
            <a:off x="8989462" y="4553281"/>
            <a:ext cx="5715" cy="29209"/>
          </a:xfrm>
          <a:custGeom>
            <a:avLst/>
            <a:gdLst/>
            <a:ahLst/>
            <a:cxnLst/>
            <a:rect l="l" t="t" r="r" b="b"/>
            <a:pathLst>
              <a:path w="5715" h="29210">
                <a:moveTo>
                  <a:pt x="0" y="0"/>
                </a:moveTo>
                <a:lnTo>
                  <a:pt x="838" y="5143"/>
                </a:lnTo>
                <a:lnTo>
                  <a:pt x="2857" y="17018"/>
                </a:lnTo>
                <a:lnTo>
                  <a:pt x="5270" y="29133"/>
                </a:lnTo>
                <a:lnTo>
                  <a:pt x="4927" y="26936"/>
                </a:lnTo>
                <a:lnTo>
                  <a:pt x="4571" y="24980"/>
                </a:lnTo>
                <a:lnTo>
                  <a:pt x="3809" y="20269"/>
                </a:lnTo>
                <a:lnTo>
                  <a:pt x="2120" y="10553"/>
                </a:lnTo>
                <a:lnTo>
                  <a:pt x="0" y="0"/>
                </a:lnTo>
                <a:close/>
              </a:path>
            </a:pathLst>
          </a:custGeom>
          <a:solidFill>
            <a:srgbClr val="B7B7B7"/>
          </a:solidFill>
        </p:spPr>
        <p:txBody>
          <a:bodyPr wrap="square" lIns="0" tIns="0" rIns="0" bIns="0" rtlCol="0"/>
          <a:lstStyle/>
          <a:p>
            <a:endParaRPr/>
          </a:p>
        </p:txBody>
      </p:sp>
      <p:sp>
        <p:nvSpPr>
          <p:cNvPr id="179" name="object 179"/>
          <p:cNvSpPr/>
          <p:nvPr/>
        </p:nvSpPr>
        <p:spPr>
          <a:xfrm>
            <a:off x="6974914" y="1811640"/>
            <a:ext cx="56515" cy="29845"/>
          </a:xfrm>
          <a:custGeom>
            <a:avLst/>
            <a:gdLst/>
            <a:ahLst/>
            <a:cxnLst/>
            <a:rect l="l" t="t" r="r" b="b"/>
            <a:pathLst>
              <a:path w="56515" h="29844">
                <a:moveTo>
                  <a:pt x="50913" y="26713"/>
                </a:moveTo>
                <a:lnTo>
                  <a:pt x="56019" y="29476"/>
                </a:lnTo>
                <a:lnTo>
                  <a:pt x="51269" y="26885"/>
                </a:lnTo>
                <a:lnTo>
                  <a:pt x="50913" y="26713"/>
                </a:lnTo>
                <a:close/>
              </a:path>
              <a:path w="56515" h="29844">
                <a:moveTo>
                  <a:pt x="28117" y="14566"/>
                </a:moveTo>
                <a:lnTo>
                  <a:pt x="30530" y="15824"/>
                </a:lnTo>
                <a:lnTo>
                  <a:pt x="32867" y="17081"/>
                </a:lnTo>
                <a:lnTo>
                  <a:pt x="35140" y="18262"/>
                </a:lnTo>
                <a:lnTo>
                  <a:pt x="33908" y="17526"/>
                </a:lnTo>
                <a:lnTo>
                  <a:pt x="33286" y="17183"/>
                </a:lnTo>
                <a:lnTo>
                  <a:pt x="28117" y="14566"/>
                </a:lnTo>
                <a:close/>
              </a:path>
              <a:path w="56515" h="29844">
                <a:moveTo>
                  <a:pt x="0" y="0"/>
                </a:moveTo>
                <a:lnTo>
                  <a:pt x="38" y="139"/>
                </a:lnTo>
                <a:lnTo>
                  <a:pt x="177" y="457"/>
                </a:lnTo>
                <a:lnTo>
                  <a:pt x="28117" y="14566"/>
                </a:lnTo>
                <a:lnTo>
                  <a:pt x="0" y="0"/>
                </a:lnTo>
                <a:close/>
              </a:path>
            </a:pathLst>
          </a:custGeom>
          <a:solidFill>
            <a:srgbClr val="DBDBDB"/>
          </a:solidFill>
        </p:spPr>
        <p:txBody>
          <a:bodyPr wrap="square" lIns="0" tIns="0" rIns="0" bIns="0" rtlCol="0"/>
          <a:lstStyle/>
          <a:p>
            <a:endParaRPr/>
          </a:p>
        </p:txBody>
      </p:sp>
      <p:sp>
        <p:nvSpPr>
          <p:cNvPr id="180" name="object 180"/>
          <p:cNvSpPr/>
          <p:nvPr/>
        </p:nvSpPr>
        <p:spPr>
          <a:xfrm>
            <a:off x="8842532" y="4048269"/>
            <a:ext cx="83185" cy="522605"/>
          </a:xfrm>
          <a:custGeom>
            <a:avLst/>
            <a:gdLst/>
            <a:ahLst/>
            <a:cxnLst/>
            <a:rect l="l" t="t" r="r" b="b"/>
            <a:pathLst>
              <a:path w="83184" h="522604">
                <a:moveTo>
                  <a:pt x="0" y="0"/>
                </a:moveTo>
                <a:lnTo>
                  <a:pt x="13232" y="51660"/>
                </a:lnTo>
                <a:lnTo>
                  <a:pt x="25557" y="103680"/>
                </a:lnTo>
                <a:lnTo>
                  <a:pt x="36403" y="155080"/>
                </a:lnTo>
                <a:lnTo>
                  <a:pt x="45198" y="204878"/>
                </a:lnTo>
                <a:lnTo>
                  <a:pt x="51371" y="252094"/>
                </a:lnTo>
                <a:lnTo>
                  <a:pt x="55578" y="313915"/>
                </a:lnTo>
                <a:lnTo>
                  <a:pt x="57086" y="347074"/>
                </a:lnTo>
                <a:lnTo>
                  <a:pt x="58813" y="380822"/>
                </a:lnTo>
                <a:lnTo>
                  <a:pt x="67754" y="394550"/>
                </a:lnTo>
                <a:lnTo>
                  <a:pt x="63487" y="399440"/>
                </a:lnTo>
                <a:lnTo>
                  <a:pt x="62547" y="400557"/>
                </a:lnTo>
                <a:lnTo>
                  <a:pt x="61429" y="401434"/>
                </a:lnTo>
                <a:lnTo>
                  <a:pt x="60210" y="402094"/>
                </a:lnTo>
                <a:lnTo>
                  <a:pt x="62787" y="431027"/>
                </a:lnTo>
                <a:lnTo>
                  <a:pt x="66373" y="459117"/>
                </a:lnTo>
                <a:lnTo>
                  <a:pt x="71269" y="485912"/>
                </a:lnTo>
                <a:lnTo>
                  <a:pt x="77774" y="510959"/>
                </a:lnTo>
                <a:lnTo>
                  <a:pt x="79552" y="514095"/>
                </a:lnTo>
                <a:lnTo>
                  <a:pt x="81343" y="517905"/>
                </a:lnTo>
                <a:lnTo>
                  <a:pt x="79069" y="461382"/>
                </a:lnTo>
                <a:lnTo>
                  <a:pt x="73957" y="402874"/>
                </a:lnTo>
                <a:lnTo>
                  <a:pt x="67866" y="346715"/>
                </a:lnTo>
                <a:lnTo>
                  <a:pt x="60917" y="292907"/>
                </a:lnTo>
                <a:lnTo>
                  <a:pt x="53228" y="241450"/>
                </a:lnTo>
                <a:lnTo>
                  <a:pt x="44920" y="192348"/>
                </a:lnTo>
                <a:lnTo>
                  <a:pt x="36113" y="145602"/>
                </a:lnTo>
                <a:lnTo>
                  <a:pt x="26925" y="101214"/>
                </a:lnTo>
                <a:lnTo>
                  <a:pt x="17476" y="59186"/>
                </a:lnTo>
                <a:lnTo>
                  <a:pt x="7886" y="19519"/>
                </a:lnTo>
                <a:lnTo>
                  <a:pt x="5308" y="13030"/>
                </a:lnTo>
                <a:lnTo>
                  <a:pt x="0" y="0"/>
                </a:lnTo>
                <a:close/>
              </a:path>
            </a:pathLst>
          </a:custGeom>
          <a:solidFill>
            <a:srgbClr val="B7B7B7"/>
          </a:solidFill>
        </p:spPr>
        <p:txBody>
          <a:bodyPr wrap="square" lIns="0" tIns="0" rIns="0" bIns="0" rtlCol="0"/>
          <a:lstStyle/>
          <a:p>
            <a:endParaRPr/>
          </a:p>
        </p:txBody>
      </p:sp>
      <p:sp>
        <p:nvSpPr>
          <p:cNvPr id="181" name="object 181"/>
          <p:cNvSpPr/>
          <p:nvPr/>
        </p:nvSpPr>
        <p:spPr>
          <a:xfrm>
            <a:off x="8901343" y="4429092"/>
            <a:ext cx="9525" cy="21590"/>
          </a:xfrm>
          <a:custGeom>
            <a:avLst/>
            <a:gdLst/>
            <a:ahLst/>
            <a:cxnLst/>
            <a:rect l="l" t="t" r="r" b="b"/>
            <a:pathLst>
              <a:path w="9525" h="21589">
                <a:moveTo>
                  <a:pt x="0" y="0"/>
                </a:moveTo>
                <a:lnTo>
                  <a:pt x="419" y="7086"/>
                </a:lnTo>
                <a:lnTo>
                  <a:pt x="876" y="14223"/>
                </a:lnTo>
                <a:lnTo>
                  <a:pt x="1397" y="21272"/>
                </a:lnTo>
                <a:lnTo>
                  <a:pt x="2616" y="20612"/>
                </a:lnTo>
                <a:lnTo>
                  <a:pt x="3733" y="19735"/>
                </a:lnTo>
                <a:lnTo>
                  <a:pt x="4673" y="18618"/>
                </a:lnTo>
                <a:lnTo>
                  <a:pt x="8940" y="13728"/>
                </a:lnTo>
                <a:lnTo>
                  <a:pt x="8382" y="6324"/>
                </a:lnTo>
                <a:lnTo>
                  <a:pt x="3530" y="2095"/>
                </a:lnTo>
                <a:lnTo>
                  <a:pt x="2451" y="1193"/>
                </a:lnTo>
                <a:lnTo>
                  <a:pt x="1257" y="495"/>
                </a:lnTo>
                <a:lnTo>
                  <a:pt x="0" y="0"/>
                </a:lnTo>
                <a:close/>
              </a:path>
            </a:pathLst>
          </a:custGeom>
          <a:solidFill>
            <a:srgbClr val="FFFFFF"/>
          </a:solidFill>
        </p:spPr>
        <p:txBody>
          <a:bodyPr wrap="square" lIns="0" tIns="0" rIns="0" bIns="0" rtlCol="0"/>
          <a:lstStyle/>
          <a:p>
            <a:endParaRPr/>
          </a:p>
        </p:txBody>
      </p:sp>
      <p:sp>
        <p:nvSpPr>
          <p:cNvPr id="182" name="object 182"/>
          <p:cNvSpPr/>
          <p:nvPr/>
        </p:nvSpPr>
        <p:spPr>
          <a:xfrm>
            <a:off x="8667877" y="3563653"/>
            <a:ext cx="175260" cy="474980"/>
          </a:xfrm>
          <a:custGeom>
            <a:avLst/>
            <a:gdLst/>
            <a:ahLst/>
            <a:cxnLst/>
            <a:rect l="l" t="t" r="r" b="b"/>
            <a:pathLst>
              <a:path w="175259" h="474979">
                <a:moveTo>
                  <a:pt x="139344" y="356273"/>
                </a:moveTo>
                <a:lnTo>
                  <a:pt x="152371" y="402782"/>
                </a:lnTo>
                <a:lnTo>
                  <a:pt x="159157" y="427230"/>
                </a:lnTo>
                <a:lnTo>
                  <a:pt x="166027" y="452310"/>
                </a:lnTo>
                <a:lnTo>
                  <a:pt x="172034" y="467118"/>
                </a:lnTo>
                <a:lnTo>
                  <a:pt x="159518" y="417987"/>
                </a:lnTo>
                <a:lnTo>
                  <a:pt x="144754" y="367728"/>
                </a:lnTo>
                <a:lnTo>
                  <a:pt x="139344" y="356273"/>
                </a:lnTo>
                <a:close/>
              </a:path>
              <a:path w="175259" h="474979">
                <a:moveTo>
                  <a:pt x="0" y="0"/>
                </a:moveTo>
                <a:lnTo>
                  <a:pt x="19505" y="45403"/>
                </a:lnTo>
                <a:lnTo>
                  <a:pt x="39060" y="94027"/>
                </a:lnTo>
                <a:lnTo>
                  <a:pt x="58576" y="144581"/>
                </a:lnTo>
                <a:lnTo>
                  <a:pt x="97145" y="246313"/>
                </a:lnTo>
                <a:lnTo>
                  <a:pt x="116024" y="294909"/>
                </a:lnTo>
                <a:lnTo>
                  <a:pt x="134518" y="340271"/>
                </a:lnTo>
                <a:lnTo>
                  <a:pt x="135712" y="342747"/>
                </a:lnTo>
                <a:lnTo>
                  <a:pt x="137388" y="346379"/>
                </a:lnTo>
                <a:lnTo>
                  <a:pt x="123136" y="301359"/>
                </a:lnTo>
                <a:lnTo>
                  <a:pt x="107487" y="256143"/>
                </a:lnTo>
                <a:lnTo>
                  <a:pt x="91968" y="213685"/>
                </a:lnTo>
                <a:lnTo>
                  <a:pt x="75946" y="172354"/>
                </a:lnTo>
                <a:lnTo>
                  <a:pt x="58790" y="130516"/>
                </a:lnTo>
                <a:lnTo>
                  <a:pt x="39866" y="86542"/>
                </a:lnTo>
                <a:lnTo>
                  <a:pt x="18542" y="38798"/>
                </a:lnTo>
                <a:lnTo>
                  <a:pt x="6831" y="14100"/>
                </a:lnTo>
                <a:lnTo>
                  <a:pt x="0" y="0"/>
                </a:lnTo>
                <a:close/>
              </a:path>
            </a:pathLst>
          </a:custGeom>
          <a:solidFill>
            <a:srgbClr val="B7B7B7"/>
          </a:solidFill>
        </p:spPr>
        <p:txBody>
          <a:bodyPr wrap="square" lIns="0" tIns="0" rIns="0" bIns="0" rtlCol="0"/>
          <a:lstStyle/>
          <a:p>
            <a:endParaRPr/>
          </a:p>
        </p:txBody>
      </p:sp>
      <p:sp>
        <p:nvSpPr>
          <p:cNvPr id="183" name="object 183"/>
          <p:cNvSpPr/>
          <p:nvPr/>
        </p:nvSpPr>
        <p:spPr>
          <a:xfrm>
            <a:off x="8802054" y="3903197"/>
            <a:ext cx="10795" cy="28575"/>
          </a:xfrm>
          <a:custGeom>
            <a:avLst/>
            <a:gdLst/>
            <a:ahLst/>
            <a:cxnLst/>
            <a:rect l="l" t="t" r="r" b="b"/>
            <a:pathLst>
              <a:path w="10795" h="28575">
                <a:moveTo>
                  <a:pt x="0" y="0"/>
                </a:moveTo>
                <a:lnTo>
                  <a:pt x="5168" y="16725"/>
                </a:lnTo>
                <a:lnTo>
                  <a:pt x="10579" y="28181"/>
                </a:lnTo>
                <a:lnTo>
                  <a:pt x="8267" y="20599"/>
                </a:lnTo>
                <a:lnTo>
                  <a:pt x="203" y="482"/>
                </a:lnTo>
                <a:lnTo>
                  <a:pt x="0" y="0"/>
                </a:lnTo>
                <a:close/>
              </a:path>
            </a:pathLst>
          </a:custGeom>
          <a:solidFill>
            <a:srgbClr val="B7B7B7"/>
          </a:solidFill>
        </p:spPr>
        <p:txBody>
          <a:bodyPr wrap="square" lIns="0" tIns="0" rIns="0" bIns="0" rtlCol="0"/>
          <a:lstStyle/>
          <a:p>
            <a:endParaRPr/>
          </a:p>
        </p:txBody>
      </p:sp>
      <p:sp>
        <p:nvSpPr>
          <p:cNvPr id="184" name="object 184"/>
          <p:cNvSpPr/>
          <p:nvPr/>
        </p:nvSpPr>
        <p:spPr>
          <a:xfrm>
            <a:off x="8955551" y="4705039"/>
            <a:ext cx="55880" cy="182245"/>
          </a:xfrm>
          <a:custGeom>
            <a:avLst/>
            <a:gdLst/>
            <a:ahLst/>
            <a:cxnLst/>
            <a:rect l="l" t="t" r="r" b="b"/>
            <a:pathLst>
              <a:path w="55879" h="182245">
                <a:moveTo>
                  <a:pt x="0" y="0"/>
                </a:moveTo>
                <a:lnTo>
                  <a:pt x="1003" y="7785"/>
                </a:lnTo>
                <a:lnTo>
                  <a:pt x="1841" y="15328"/>
                </a:lnTo>
                <a:lnTo>
                  <a:pt x="2476" y="22593"/>
                </a:lnTo>
                <a:lnTo>
                  <a:pt x="21278" y="71149"/>
                </a:lnTo>
                <a:lnTo>
                  <a:pt x="36060" y="114219"/>
                </a:lnTo>
                <a:lnTo>
                  <a:pt x="47391" y="151289"/>
                </a:lnTo>
                <a:lnTo>
                  <a:pt x="55841" y="181851"/>
                </a:lnTo>
                <a:lnTo>
                  <a:pt x="55740" y="176644"/>
                </a:lnTo>
                <a:lnTo>
                  <a:pt x="55562" y="169697"/>
                </a:lnTo>
                <a:lnTo>
                  <a:pt x="55460" y="164452"/>
                </a:lnTo>
                <a:lnTo>
                  <a:pt x="43528" y="122111"/>
                </a:lnTo>
                <a:lnTo>
                  <a:pt x="30440" y="80997"/>
                </a:lnTo>
                <a:lnTo>
                  <a:pt x="15997" y="40497"/>
                </a:lnTo>
                <a:lnTo>
                  <a:pt x="0" y="0"/>
                </a:lnTo>
                <a:close/>
              </a:path>
            </a:pathLst>
          </a:custGeom>
          <a:solidFill>
            <a:srgbClr val="B7B7B7"/>
          </a:solidFill>
        </p:spPr>
        <p:txBody>
          <a:bodyPr wrap="square" lIns="0" tIns="0" rIns="0" bIns="0" rtlCol="0"/>
          <a:lstStyle/>
          <a:p>
            <a:endParaRPr/>
          </a:p>
        </p:txBody>
      </p:sp>
      <p:sp>
        <p:nvSpPr>
          <p:cNvPr id="185" name="object 185"/>
          <p:cNvSpPr/>
          <p:nvPr/>
        </p:nvSpPr>
        <p:spPr>
          <a:xfrm>
            <a:off x="9040488" y="5042343"/>
            <a:ext cx="4445" cy="0"/>
          </a:xfrm>
          <a:custGeom>
            <a:avLst/>
            <a:gdLst/>
            <a:ahLst/>
            <a:cxnLst/>
            <a:rect l="l" t="t" r="r" b="b"/>
            <a:pathLst>
              <a:path w="4445">
                <a:moveTo>
                  <a:pt x="0" y="0"/>
                </a:moveTo>
                <a:lnTo>
                  <a:pt x="4432" y="0"/>
                </a:lnTo>
              </a:path>
            </a:pathLst>
          </a:custGeom>
          <a:ln w="49872">
            <a:solidFill>
              <a:srgbClr val="B7B7B7"/>
            </a:solidFill>
          </a:ln>
        </p:spPr>
        <p:txBody>
          <a:bodyPr wrap="square" lIns="0" tIns="0" rIns="0" bIns="0" rtlCol="0"/>
          <a:lstStyle/>
          <a:p>
            <a:endParaRPr/>
          </a:p>
        </p:txBody>
      </p:sp>
      <p:sp>
        <p:nvSpPr>
          <p:cNvPr id="186" name="object 186"/>
          <p:cNvSpPr/>
          <p:nvPr/>
        </p:nvSpPr>
        <p:spPr>
          <a:xfrm>
            <a:off x="9011004" y="4869505"/>
            <a:ext cx="29845" cy="165100"/>
          </a:xfrm>
          <a:custGeom>
            <a:avLst/>
            <a:gdLst/>
            <a:ahLst/>
            <a:cxnLst/>
            <a:rect l="l" t="t" r="r" b="b"/>
            <a:pathLst>
              <a:path w="29845" h="165100">
                <a:moveTo>
                  <a:pt x="8877" y="36004"/>
                </a:moveTo>
                <a:lnTo>
                  <a:pt x="8699" y="40513"/>
                </a:lnTo>
                <a:lnTo>
                  <a:pt x="8559" y="45046"/>
                </a:lnTo>
                <a:lnTo>
                  <a:pt x="8356" y="49555"/>
                </a:lnTo>
                <a:lnTo>
                  <a:pt x="18656" y="97815"/>
                </a:lnTo>
                <a:lnTo>
                  <a:pt x="26184" y="140637"/>
                </a:lnTo>
                <a:lnTo>
                  <a:pt x="29794" y="165049"/>
                </a:lnTo>
                <a:lnTo>
                  <a:pt x="29707" y="158802"/>
                </a:lnTo>
                <a:lnTo>
                  <a:pt x="24936" y="117855"/>
                </a:lnTo>
                <a:lnTo>
                  <a:pt x="16638" y="71937"/>
                </a:lnTo>
                <a:lnTo>
                  <a:pt x="12908" y="54002"/>
                </a:lnTo>
                <a:lnTo>
                  <a:pt x="8877" y="36004"/>
                </a:lnTo>
                <a:close/>
              </a:path>
              <a:path w="29845" h="165100">
                <a:moveTo>
                  <a:pt x="0" y="0"/>
                </a:moveTo>
                <a:lnTo>
                  <a:pt x="393" y="17386"/>
                </a:lnTo>
                <a:lnTo>
                  <a:pt x="2197" y="24333"/>
                </a:lnTo>
                <a:lnTo>
                  <a:pt x="3175" y="28321"/>
                </a:lnTo>
                <a:lnTo>
                  <a:pt x="3352" y="23571"/>
                </a:lnTo>
                <a:lnTo>
                  <a:pt x="3632" y="14211"/>
                </a:lnTo>
                <a:lnTo>
                  <a:pt x="1257" y="4775"/>
                </a:lnTo>
                <a:lnTo>
                  <a:pt x="0" y="0"/>
                </a:lnTo>
                <a:close/>
              </a:path>
            </a:pathLst>
          </a:custGeom>
          <a:solidFill>
            <a:srgbClr val="B7B7B7"/>
          </a:solidFill>
        </p:spPr>
        <p:txBody>
          <a:bodyPr wrap="square" lIns="0" tIns="0" rIns="0" bIns="0" rtlCol="0"/>
          <a:lstStyle/>
          <a:p>
            <a:endParaRPr/>
          </a:p>
        </p:txBody>
      </p:sp>
      <p:sp>
        <p:nvSpPr>
          <p:cNvPr id="187" name="object 187"/>
          <p:cNvSpPr/>
          <p:nvPr/>
        </p:nvSpPr>
        <p:spPr>
          <a:xfrm>
            <a:off x="8955266" y="5188078"/>
            <a:ext cx="95250" cy="695960"/>
          </a:xfrm>
          <a:custGeom>
            <a:avLst/>
            <a:gdLst/>
            <a:ahLst/>
            <a:cxnLst/>
            <a:rect l="l" t="t" r="r" b="b"/>
            <a:pathLst>
              <a:path w="95250" h="695960">
                <a:moveTo>
                  <a:pt x="87591" y="161112"/>
                </a:moveTo>
                <a:lnTo>
                  <a:pt x="84411" y="200642"/>
                </a:lnTo>
                <a:lnTo>
                  <a:pt x="80319" y="243371"/>
                </a:lnTo>
                <a:lnTo>
                  <a:pt x="75193" y="289171"/>
                </a:lnTo>
                <a:lnTo>
                  <a:pt x="68910" y="337910"/>
                </a:lnTo>
                <a:lnTo>
                  <a:pt x="61345" y="389458"/>
                </a:lnTo>
                <a:lnTo>
                  <a:pt x="52377" y="443685"/>
                </a:lnTo>
                <a:lnTo>
                  <a:pt x="41881" y="500461"/>
                </a:lnTo>
                <a:lnTo>
                  <a:pt x="29735" y="559657"/>
                </a:lnTo>
                <a:lnTo>
                  <a:pt x="15816" y="621141"/>
                </a:lnTo>
                <a:lnTo>
                  <a:pt x="0" y="684784"/>
                </a:lnTo>
                <a:lnTo>
                  <a:pt x="698" y="695782"/>
                </a:lnTo>
                <a:lnTo>
                  <a:pt x="16533" y="622608"/>
                </a:lnTo>
                <a:lnTo>
                  <a:pt x="30157" y="559036"/>
                </a:lnTo>
                <a:lnTo>
                  <a:pt x="41779" y="503504"/>
                </a:lnTo>
                <a:lnTo>
                  <a:pt x="51605" y="454448"/>
                </a:lnTo>
                <a:lnTo>
                  <a:pt x="59844" y="410306"/>
                </a:lnTo>
                <a:lnTo>
                  <a:pt x="66703" y="369515"/>
                </a:lnTo>
                <a:lnTo>
                  <a:pt x="72392" y="330511"/>
                </a:lnTo>
                <a:lnTo>
                  <a:pt x="77117" y="291732"/>
                </a:lnTo>
                <a:lnTo>
                  <a:pt x="81087" y="251614"/>
                </a:lnTo>
                <a:lnTo>
                  <a:pt x="84509" y="208595"/>
                </a:lnTo>
                <a:lnTo>
                  <a:pt x="87591" y="161112"/>
                </a:lnTo>
                <a:close/>
              </a:path>
              <a:path w="95250" h="695960">
                <a:moveTo>
                  <a:pt x="93179" y="54800"/>
                </a:moveTo>
                <a:lnTo>
                  <a:pt x="91763" y="83920"/>
                </a:lnTo>
                <a:lnTo>
                  <a:pt x="90376" y="111242"/>
                </a:lnTo>
                <a:lnTo>
                  <a:pt x="88993" y="136921"/>
                </a:lnTo>
                <a:lnTo>
                  <a:pt x="87591" y="161112"/>
                </a:lnTo>
                <a:lnTo>
                  <a:pt x="89634" y="130936"/>
                </a:lnTo>
                <a:lnTo>
                  <a:pt x="91200" y="103112"/>
                </a:lnTo>
                <a:lnTo>
                  <a:pt x="92358" y="77710"/>
                </a:lnTo>
                <a:lnTo>
                  <a:pt x="93179" y="54800"/>
                </a:lnTo>
                <a:close/>
              </a:path>
              <a:path w="95250" h="695960">
                <a:moveTo>
                  <a:pt x="94399" y="0"/>
                </a:moveTo>
                <a:lnTo>
                  <a:pt x="94212" y="11950"/>
                </a:lnTo>
                <a:lnTo>
                  <a:pt x="93989" y="24104"/>
                </a:lnTo>
                <a:lnTo>
                  <a:pt x="93652" y="38647"/>
                </a:lnTo>
                <a:lnTo>
                  <a:pt x="93179" y="54800"/>
                </a:lnTo>
                <a:lnTo>
                  <a:pt x="95237" y="11950"/>
                </a:lnTo>
                <a:lnTo>
                  <a:pt x="94957" y="8496"/>
                </a:lnTo>
                <a:lnTo>
                  <a:pt x="94399" y="0"/>
                </a:lnTo>
                <a:close/>
              </a:path>
            </a:pathLst>
          </a:custGeom>
          <a:solidFill>
            <a:srgbClr val="B7B7B7"/>
          </a:solidFill>
        </p:spPr>
        <p:txBody>
          <a:bodyPr wrap="square" lIns="0" tIns="0" rIns="0" bIns="0" rtlCol="0"/>
          <a:lstStyle/>
          <a:p>
            <a:endParaRPr/>
          </a:p>
        </p:txBody>
      </p:sp>
      <p:sp>
        <p:nvSpPr>
          <p:cNvPr id="188" name="object 188"/>
          <p:cNvSpPr/>
          <p:nvPr/>
        </p:nvSpPr>
        <p:spPr>
          <a:xfrm>
            <a:off x="8899459" y="4549092"/>
            <a:ext cx="45085" cy="96520"/>
          </a:xfrm>
          <a:custGeom>
            <a:avLst/>
            <a:gdLst/>
            <a:ahLst/>
            <a:cxnLst/>
            <a:rect l="l" t="t" r="r" b="b"/>
            <a:pathLst>
              <a:path w="45084" h="96520">
                <a:moveTo>
                  <a:pt x="42532" y="82041"/>
                </a:moveTo>
                <a:lnTo>
                  <a:pt x="42589" y="86753"/>
                </a:lnTo>
                <a:lnTo>
                  <a:pt x="43446" y="89827"/>
                </a:lnTo>
                <a:lnTo>
                  <a:pt x="44284" y="93078"/>
                </a:lnTo>
                <a:lnTo>
                  <a:pt x="45084" y="96291"/>
                </a:lnTo>
                <a:lnTo>
                  <a:pt x="44284" y="91503"/>
                </a:lnTo>
                <a:lnTo>
                  <a:pt x="43407" y="86550"/>
                </a:lnTo>
                <a:lnTo>
                  <a:pt x="42532" y="82041"/>
                </a:lnTo>
                <a:close/>
              </a:path>
              <a:path w="45084" h="96520">
                <a:moveTo>
                  <a:pt x="1638" y="54698"/>
                </a:moveTo>
                <a:lnTo>
                  <a:pt x="4000" y="69045"/>
                </a:lnTo>
                <a:lnTo>
                  <a:pt x="6286" y="83362"/>
                </a:lnTo>
                <a:lnTo>
                  <a:pt x="6543" y="68033"/>
                </a:lnTo>
                <a:lnTo>
                  <a:pt x="6210" y="68033"/>
                </a:lnTo>
                <a:lnTo>
                  <a:pt x="4952" y="64261"/>
                </a:lnTo>
                <a:lnTo>
                  <a:pt x="1638" y="54698"/>
                </a:lnTo>
                <a:close/>
              </a:path>
              <a:path w="45084" h="96520">
                <a:moveTo>
                  <a:pt x="31293" y="36144"/>
                </a:moveTo>
                <a:lnTo>
                  <a:pt x="17386" y="36144"/>
                </a:lnTo>
                <a:lnTo>
                  <a:pt x="20346" y="37444"/>
                </a:lnTo>
                <a:lnTo>
                  <a:pt x="24811" y="42173"/>
                </a:lnTo>
                <a:lnTo>
                  <a:pt x="30611" y="52374"/>
                </a:lnTo>
                <a:lnTo>
                  <a:pt x="37579" y="70091"/>
                </a:lnTo>
                <a:lnTo>
                  <a:pt x="37503" y="58572"/>
                </a:lnTo>
                <a:lnTo>
                  <a:pt x="35158" y="49409"/>
                </a:lnTo>
                <a:lnTo>
                  <a:pt x="32892" y="41324"/>
                </a:lnTo>
                <a:lnTo>
                  <a:pt x="31293" y="36144"/>
                </a:lnTo>
                <a:close/>
              </a:path>
              <a:path w="45084" h="96520">
                <a:moveTo>
                  <a:pt x="13652" y="0"/>
                </a:moveTo>
                <a:lnTo>
                  <a:pt x="0" y="32943"/>
                </a:lnTo>
                <a:lnTo>
                  <a:pt x="4292" y="45224"/>
                </a:lnTo>
                <a:lnTo>
                  <a:pt x="7404" y="55435"/>
                </a:lnTo>
                <a:lnTo>
                  <a:pt x="6667" y="60528"/>
                </a:lnTo>
                <a:lnTo>
                  <a:pt x="6426" y="64858"/>
                </a:lnTo>
                <a:lnTo>
                  <a:pt x="6210" y="68033"/>
                </a:lnTo>
                <a:lnTo>
                  <a:pt x="6543" y="68033"/>
                </a:lnTo>
                <a:lnTo>
                  <a:pt x="6615" y="64261"/>
                </a:lnTo>
                <a:lnTo>
                  <a:pt x="8385" y="49409"/>
                </a:lnTo>
                <a:lnTo>
                  <a:pt x="11751" y="39643"/>
                </a:lnTo>
                <a:lnTo>
                  <a:pt x="16827" y="36144"/>
                </a:lnTo>
                <a:lnTo>
                  <a:pt x="31293" y="36144"/>
                </a:lnTo>
                <a:lnTo>
                  <a:pt x="30462" y="33453"/>
                </a:lnTo>
                <a:lnTo>
                  <a:pt x="27978" y="26200"/>
                </a:lnTo>
                <a:lnTo>
                  <a:pt x="27685" y="25463"/>
                </a:lnTo>
                <a:lnTo>
                  <a:pt x="27165" y="24028"/>
                </a:lnTo>
                <a:lnTo>
                  <a:pt x="26466" y="22250"/>
                </a:lnTo>
                <a:lnTo>
                  <a:pt x="26161" y="21412"/>
                </a:lnTo>
                <a:lnTo>
                  <a:pt x="24355" y="16967"/>
                </a:lnTo>
                <a:lnTo>
                  <a:pt x="22631" y="13271"/>
                </a:lnTo>
                <a:lnTo>
                  <a:pt x="20840" y="10134"/>
                </a:lnTo>
                <a:lnTo>
                  <a:pt x="17246" y="3708"/>
                </a:lnTo>
                <a:lnTo>
                  <a:pt x="13652" y="0"/>
                </a:lnTo>
                <a:close/>
              </a:path>
            </a:pathLst>
          </a:custGeom>
          <a:solidFill>
            <a:srgbClr val="B7B7B7"/>
          </a:solidFill>
        </p:spPr>
        <p:txBody>
          <a:bodyPr wrap="square" lIns="0" tIns="0" rIns="0" bIns="0" rtlCol="0"/>
          <a:lstStyle/>
          <a:p>
            <a:endParaRPr/>
          </a:p>
        </p:txBody>
      </p:sp>
      <p:sp>
        <p:nvSpPr>
          <p:cNvPr id="189" name="object 189"/>
          <p:cNvSpPr/>
          <p:nvPr/>
        </p:nvSpPr>
        <p:spPr>
          <a:xfrm>
            <a:off x="9047438" y="5038182"/>
            <a:ext cx="5715" cy="173990"/>
          </a:xfrm>
          <a:custGeom>
            <a:avLst/>
            <a:gdLst/>
            <a:ahLst/>
            <a:cxnLst/>
            <a:rect l="l" t="t" r="r" b="b"/>
            <a:pathLst>
              <a:path w="5715" h="173989">
                <a:moveTo>
                  <a:pt x="4952" y="173024"/>
                </a:moveTo>
                <a:lnTo>
                  <a:pt x="4796" y="173920"/>
                </a:lnTo>
                <a:lnTo>
                  <a:pt x="4952" y="173024"/>
                </a:lnTo>
                <a:close/>
              </a:path>
              <a:path w="5715" h="173989">
                <a:moveTo>
                  <a:pt x="5354" y="168089"/>
                </a:moveTo>
                <a:lnTo>
                  <a:pt x="5194" y="171170"/>
                </a:lnTo>
                <a:lnTo>
                  <a:pt x="4952" y="173024"/>
                </a:lnTo>
                <a:lnTo>
                  <a:pt x="5308" y="170294"/>
                </a:lnTo>
                <a:lnTo>
                  <a:pt x="5354" y="168089"/>
                </a:lnTo>
                <a:close/>
              </a:path>
              <a:path w="5715" h="173989">
                <a:moveTo>
                  <a:pt x="3771" y="169570"/>
                </a:moveTo>
                <a:lnTo>
                  <a:pt x="4013" y="172008"/>
                </a:lnTo>
                <a:lnTo>
                  <a:pt x="4254" y="173342"/>
                </a:lnTo>
                <a:lnTo>
                  <a:pt x="4470" y="173964"/>
                </a:lnTo>
                <a:lnTo>
                  <a:pt x="4178" y="172808"/>
                </a:lnTo>
                <a:lnTo>
                  <a:pt x="3975" y="171348"/>
                </a:lnTo>
                <a:lnTo>
                  <a:pt x="3771" y="169570"/>
                </a:lnTo>
                <a:close/>
              </a:path>
              <a:path w="5715" h="173989">
                <a:moveTo>
                  <a:pt x="2019" y="36759"/>
                </a:moveTo>
                <a:lnTo>
                  <a:pt x="2882" y="56667"/>
                </a:lnTo>
                <a:lnTo>
                  <a:pt x="3639" y="76784"/>
                </a:lnTo>
                <a:lnTo>
                  <a:pt x="4254" y="95694"/>
                </a:lnTo>
                <a:lnTo>
                  <a:pt x="4330" y="97167"/>
                </a:lnTo>
                <a:lnTo>
                  <a:pt x="3583" y="74701"/>
                </a:lnTo>
                <a:lnTo>
                  <a:pt x="2803" y="54606"/>
                </a:lnTo>
                <a:lnTo>
                  <a:pt x="2019" y="36759"/>
                </a:lnTo>
                <a:close/>
              </a:path>
              <a:path w="5715" h="173989">
                <a:moveTo>
                  <a:pt x="0" y="0"/>
                </a:moveTo>
                <a:lnTo>
                  <a:pt x="723" y="11912"/>
                </a:lnTo>
                <a:lnTo>
                  <a:pt x="1142" y="19177"/>
                </a:lnTo>
                <a:lnTo>
                  <a:pt x="380" y="5905"/>
                </a:lnTo>
                <a:lnTo>
                  <a:pt x="0" y="0"/>
                </a:lnTo>
                <a:close/>
              </a:path>
            </a:pathLst>
          </a:custGeom>
          <a:solidFill>
            <a:srgbClr val="DBDBDB"/>
          </a:solidFill>
        </p:spPr>
        <p:txBody>
          <a:bodyPr wrap="square" lIns="0" tIns="0" rIns="0" bIns="0" rtlCol="0"/>
          <a:lstStyle/>
          <a:p>
            <a:endParaRPr/>
          </a:p>
        </p:txBody>
      </p:sp>
      <p:sp>
        <p:nvSpPr>
          <p:cNvPr id="190" name="object 190"/>
          <p:cNvSpPr/>
          <p:nvPr/>
        </p:nvSpPr>
        <p:spPr>
          <a:xfrm>
            <a:off x="9048641" y="5017688"/>
            <a:ext cx="0" cy="194945"/>
          </a:xfrm>
          <a:custGeom>
            <a:avLst/>
            <a:gdLst/>
            <a:ahLst/>
            <a:cxnLst/>
            <a:rect l="l" t="t" r="r" b="b"/>
            <a:pathLst>
              <a:path h="194945">
                <a:moveTo>
                  <a:pt x="0" y="0"/>
                </a:moveTo>
                <a:lnTo>
                  <a:pt x="0" y="194564"/>
                </a:lnTo>
              </a:path>
            </a:pathLst>
          </a:custGeom>
          <a:ln w="8347">
            <a:solidFill>
              <a:srgbClr val="B7B7B7"/>
            </a:solidFill>
          </a:ln>
        </p:spPr>
        <p:txBody>
          <a:bodyPr wrap="square" lIns="0" tIns="0" rIns="0" bIns="0" rtlCol="0"/>
          <a:lstStyle/>
          <a:p>
            <a:endParaRPr/>
          </a:p>
        </p:txBody>
      </p:sp>
      <p:sp>
        <p:nvSpPr>
          <p:cNvPr id="191" name="object 191"/>
          <p:cNvSpPr/>
          <p:nvPr/>
        </p:nvSpPr>
        <p:spPr>
          <a:xfrm>
            <a:off x="6964400" y="4264774"/>
            <a:ext cx="26682" cy="71983"/>
          </a:xfrm>
          <a:prstGeom prst="rect">
            <a:avLst/>
          </a:prstGeom>
          <a:blipFill>
            <a:blip r:embed="rId94" cstate="print"/>
            <a:stretch>
              <a:fillRect/>
            </a:stretch>
          </a:blipFill>
        </p:spPr>
        <p:txBody>
          <a:bodyPr wrap="square" lIns="0" tIns="0" rIns="0" bIns="0" rtlCol="0"/>
          <a:lstStyle/>
          <a:p>
            <a:endParaRPr/>
          </a:p>
        </p:txBody>
      </p:sp>
      <p:sp>
        <p:nvSpPr>
          <p:cNvPr id="192" name="object 192"/>
          <p:cNvSpPr/>
          <p:nvPr/>
        </p:nvSpPr>
        <p:spPr>
          <a:xfrm>
            <a:off x="8010994" y="2682427"/>
            <a:ext cx="123189" cy="130175"/>
          </a:xfrm>
          <a:custGeom>
            <a:avLst/>
            <a:gdLst/>
            <a:ahLst/>
            <a:cxnLst/>
            <a:rect l="l" t="t" r="r" b="b"/>
            <a:pathLst>
              <a:path w="123190" h="130175">
                <a:moveTo>
                  <a:pt x="121157" y="126987"/>
                </a:moveTo>
                <a:lnTo>
                  <a:pt x="122872" y="130162"/>
                </a:lnTo>
                <a:lnTo>
                  <a:pt x="122351" y="129120"/>
                </a:lnTo>
                <a:lnTo>
                  <a:pt x="121157" y="126987"/>
                </a:lnTo>
                <a:close/>
              </a:path>
              <a:path w="123190" h="130175">
                <a:moveTo>
                  <a:pt x="117074" y="119862"/>
                </a:moveTo>
                <a:lnTo>
                  <a:pt x="118719" y="122656"/>
                </a:lnTo>
                <a:lnTo>
                  <a:pt x="120226" y="125293"/>
                </a:lnTo>
                <a:lnTo>
                  <a:pt x="119481" y="123939"/>
                </a:lnTo>
                <a:lnTo>
                  <a:pt x="117665" y="120802"/>
                </a:lnTo>
                <a:lnTo>
                  <a:pt x="117074" y="119862"/>
                </a:lnTo>
                <a:close/>
              </a:path>
              <a:path w="123190" h="130175">
                <a:moveTo>
                  <a:pt x="69637" y="57403"/>
                </a:moveTo>
                <a:lnTo>
                  <a:pt x="72682" y="60871"/>
                </a:lnTo>
                <a:lnTo>
                  <a:pt x="77990" y="67157"/>
                </a:lnTo>
                <a:lnTo>
                  <a:pt x="80822" y="70472"/>
                </a:lnTo>
                <a:lnTo>
                  <a:pt x="85953" y="76695"/>
                </a:lnTo>
                <a:lnTo>
                  <a:pt x="83019" y="73101"/>
                </a:lnTo>
                <a:lnTo>
                  <a:pt x="80327" y="69875"/>
                </a:lnTo>
                <a:lnTo>
                  <a:pt x="72199" y="60274"/>
                </a:lnTo>
                <a:lnTo>
                  <a:pt x="69637" y="57403"/>
                </a:lnTo>
                <a:close/>
              </a:path>
              <a:path w="123190" h="130175">
                <a:moveTo>
                  <a:pt x="62026" y="49034"/>
                </a:moveTo>
                <a:lnTo>
                  <a:pt x="66814" y="54241"/>
                </a:lnTo>
                <a:lnTo>
                  <a:pt x="69637" y="57403"/>
                </a:lnTo>
                <a:lnTo>
                  <a:pt x="67373" y="54825"/>
                </a:lnTo>
                <a:lnTo>
                  <a:pt x="62026" y="49034"/>
                </a:lnTo>
                <a:close/>
              </a:path>
              <a:path w="123190" h="130175">
                <a:moveTo>
                  <a:pt x="17678" y="7327"/>
                </a:moveTo>
                <a:lnTo>
                  <a:pt x="21793" y="10337"/>
                </a:lnTo>
                <a:lnTo>
                  <a:pt x="26657" y="14287"/>
                </a:lnTo>
                <a:lnTo>
                  <a:pt x="32765" y="19761"/>
                </a:lnTo>
                <a:lnTo>
                  <a:pt x="33667" y="20599"/>
                </a:lnTo>
                <a:lnTo>
                  <a:pt x="35661" y="22390"/>
                </a:lnTo>
                <a:lnTo>
                  <a:pt x="28892" y="16129"/>
                </a:lnTo>
                <a:lnTo>
                  <a:pt x="22809" y="11074"/>
                </a:lnTo>
                <a:lnTo>
                  <a:pt x="17678" y="7327"/>
                </a:lnTo>
                <a:close/>
              </a:path>
              <a:path w="123190" h="130175">
                <a:moveTo>
                  <a:pt x="4787" y="16484"/>
                </a:moveTo>
                <a:lnTo>
                  <a:pt x="5968" y="18783"/>
                </a:lnTo>
                <a:lnTo>
                  <a:pt x="7264" y="21158"/>
                </a:lnTo>
                <a:lnTo>
                  <a:pt x="4787" y="16484"/>
                </a:lnTo>
                <a:close/>
              </a:path>
              <a:path w="123190" h="130175">
                <a:moveTo>
                  <a:pt x="473" y="6633"/>
                </a:moveTo>
                <a:lnTo>
                  <a:pt x="596" y="8026"/>
                </a:lnTo>
                <a:lnTo>
                  <a:pt x="4787" y="16484"/>
                </a:lnTo>
                <a:lnTo>
                  <a:pt x="1511" y="9842"/>
                </a:lnTo>
                <a:lnTo>
                  <a:pt x="473" y="6633"/>
                </a:lnTo>
                <a:close/>
              </a:path>
              <a:path w="123190" h="130175">
                <a:moveTo>
                  <a:pt x="4406" y="101"/>
                </a:moveTo>
                <a:lnTo>
                  <a:pt x="17678" y="7327"/>
                </a:lnTo>
                <a:lnTo>
                  <a:pt x="11112" y="2514"/>
                </a:lnTo>
                <a:lnTo>
                  <a:pt x="6984" y="558"/>
                </a:lnTo>
                <a:lnTo>
                  <a:pt x="4406" y="101"/>
                </a:lnTo>
                <a:close/>
              </a:path>
              <a:path w="123190" h="130175">
                <a:moveTo>
                  <a:pt x="279" y="2552"/>
                </a:moveTo>
                <a:lnTo>
                  <a:pt x="0" y="5168"/>
                </a:lnTo>
                <a:lnTo>
                  <a:pt x="473" y="6633"/>
                </a:lnTo>
                <a:lnTo>
                  <a:pt x="343" y="5168"/>
                </a:lnTo>
                <a:lnTo>
                  <a:pt x="279" y="2552"/>
                </a:lnTo>
                <a:close/>
              </a:path>
              <a:path w="123190" h="130175">
                <a:moveTo>
                  <a:pt x="1435" y="0"/>
                </a:moveTo>
                <a:lnTo>
                  <a:pt x="495" y="838"/>
                </a:lnTo>
                <a:lnTo>
                  <a:pt x="279" y="2552"/>
                </a:lnTo>
                <a:lnTo>
                  <a:pt x="457" y="1879"/>
                </a:lnTo>
                <a:lnTo>
                  <a:pt x="596" y="1574"/>
                </a:lnTo>
                <a:lnTo>
                  <a:pt x="977" y="596"/>
                </a:lnTo>
                <a:lnTo>
                  <a:pt x="1762" y="11"/>
                </a:lnTo>
                <a:lnTo>
                  <a:pt x="1435" y="0"/>
                </a:lnTo>
                <a:close/>
              </a:path>
              <a:path w="123190" h="130175">
                <a:moveTo>
                  <a:pt x="1777" y="0"/>
                </a:moveTo>
                <a:lnTo>
                  <a:pt x="4406" y="101"/>
                </a:lnTo>
                <a:lnTo>
                  <a:pt x="1777" y="0"/>
                </a:lnTo>
                <a:close/>
              </a:path>
              <a:path w="123190" h="130175">
                <a:moveTo>
                  <a:pt x="41605" y="28003"/>
                </a:moveTo>
                <a:lnTo>
                  <a:pt x="47142" y="33451"/>
                </a:lnTo>
                <a:lnTo>
                  <a:pt x="46735" y="33032"/>
                </a:lnTo>
                <a:lnTo>
                  <a:pt x="41605" y="28003"/>
                </a:lnTo>
                <a:close/>
              </a:path>
            </a:pathLst>
          </a:custGeom>
          <a:solidFill>
            <a:srgbClr val="B7B7B7"/>
          </a:solidFill>
        </p:spPr>
        <p:txBody>
          <a:bodyPr wrap="square" lIns="0" tIns="0" rIns="0" bIns="0" rtlCol="0"/>
          <a:lstStyle/>
          <a:p>
            <a:endParaRPr/>
          </a:p>
        </p:txBody>
      </p:sp>
      <p:sp>
        <p:nvSpPr>
          <p:cNvPr id="193" name="object 193"/>
          <p:cNvSpPr/>
          <p:nvPr/>
        </p:nvSpPr>
        <p:spPr>
          <a:xfrm>
            <a:off x="5742000" y="7272725"/>
            <a:ext cx="92075" cy="123825"/>
          </a:xfrm>
          <a:custGeom>
            <a:avLst/>
            <a:gdLst/>
            <a:ahLst/>
            <a:cxnLst/>
            <a:rect l="l" t="t" r="r" b="b"/>
            <a:pathLst>
              <a:path w="92075" h="123825">
                <a:moveTo>
                  <a:pt x="91638" y="0"/>
                </a:moveTo>
                <a:lnTo>
                  <a:pt x="0" y="99045"/>
                </a:lnTo>
                <a:lnTo>
                  <a:pt x="0" y="123511"/>
                </a:lnTo>
                <a:lnTo>
                  <a:pt x="90444" y="26644"/>
                </a:lnTo>
                <a:lnTo>
                  <a:pt x="88767" y="24409"/>
                </a:lnTo>
                <a:lnTo>
                  <a:pt x="90698" y="8128"/>
                </a:lnTo>
                <a:lnTo>
                  <a:pt x="91638" y="0"/>
                </a:lnTo>
                <a:close/>
              </a:path>
            </a:pathLst>
          </a:custGeom>
          <a:solidFill>
            <a:srgbClr val="B7B7B7"/>
          </a:solidFill>
        </p:spPr>
        <p:txBody>
          <a:bodyPr wrap="square" lIns="0" tIns="0" rIns="0" bIns="0" rtlCol="0"/>
          <a:lstStyle/>
          <a:p>
            <a:endParaRPr/>
          </a:p>
        </p:txBody>
      </p:sp>
      <p:sp>
        <p:nvSpPr>
          <p:cNvPr id="194" name="object 194"/>
          <p:cNvSpPr/>
          <p:nvPr/>
        </p:nvSpPr>
        <p:spPr>
          <a:xfrm>
            <a:off x="5830773" y="6763753"/>
            <a:ext cx="503783" cy="535609"/>
          </a:xfrm>
          <a:prstGeom prst="rect">
            <a:avLst/>
          </a:prstGeom>
          <a:blipFill>
            <a:blip r:embed="rId95" cstate="print"/>
            <a:stretch>
              <a:fillRect/>
            </a:stretch>
          </a:blipFill>
        </p:spPr>
        <p:txBody>
          <a:bodyPr wrap="square" lIns="0" tIns="0" rIns="0" bIns="0" rtlCol="0"/>
          <a:lstStyle/>
          <a:p>
            <a:endParaRPr/>
          </a:p>
        </p:txBody>
      </p:sp>
      <p:sp>
        <p:nvSpPr>
          <p:cNvPr id="195" name="object 195"/>
          <p:cNvSpPr/>
          <p:nvPr/>
        </p:nvSpPr>
        <p:spPr>
          <a:xfrm>
            <a:off x="5851334" y="7210488"/>
            <a:ext cx="47574" cy="49199"/>
          </a:xfrm>
          <a:prstGeom prst="rect">
            <a:avLst/>
          </a:prstGeom>
          <a:blipFill>
            <a:blip r:embed="rId96" cstate="print"/>
            <a:stretch>
              <a:fillRect/>
            </a:stretch>
          </a:blipFill>
        </p:spPr>
        <p:txBody>
          <a:bodyPr wrap="square" lIns="0" tIns="0" rIns="0" bIns="0" rtlCol="0"/>
          <a:lstStyle/>
          <a:p>
            <a:endParaRPr/>
          </a:p>
        </p:txBody>
      </p:sp>
      <p:sp>
        <p:nvSpPr>
          <p:cNvPr id="196" name="object 196"/>
          <p:cNvSpPr/>
          <p:nvPr/>
        </p:nvSpPr>
        <p:spPr>
          <a:xfrm>
            <a:off x="6335585" y="5976378"/>
            <a:ext cx="709980" cy="777290"/>
          </a:xfrm>
          <a:prstGeom prst="rect">
            <a:avLst/>
          </a:prstGeom>
          <a:blipFill>
            <a:blip r:embed="rId97" cstate="print"/>
            <a:stretch>
              <a:fillRect/>
            </a:stretch>
          </a:blipFill>
        </p:spPr>
        <p:txBody>
          <a:bodyPr wrap="square" lIns="0" tIns="0" rIns="0" bIns="0" rtlCol="0"/>
          <a:lstStyle/>
          <a:p>
            <a:endParaRPr/>
          </a:p>
        </p:txBody>
      </p:sp>
      <p:sp>
        <p:nvSpPr>
          <p:cNvPr id="197" name="object 197"/>
          <p:cNvSpPr/>
          <p:nvPr/>
        </p:nvSpPr>
        <p:spPr>
          <a:xfrm>
            <a:off x="6660151" y="6353047"/>
            <a:ext cx="59977" cy="68719"/>
          </a:xfrm>
          <a:prstGeom prst="rect">
            <a:avLst/>
          </a:prstGeom>
          <a:blipFill>
            <a:blip r:embed="rId98" cstate="print"/>
            <a:stretch>
              <a:fillRect/>
            </a:stretch>
          </a:blipFill>
        </p:spPr>
        <p:txBody>
          <a:bodyPr wrap="square" lIns="0" tIns="0" rIns="0" bIns="0" rtlCol="0"/>
          <a:lstStyle/>
          <a:p>
            <a:endParaRPr/>
          </a:p>
        </p:txBody>
      </p:sp>
      <p:sp>
        <p:nvSpPr>
          <p:cNvPr id="198" name="object 198"/>
          <p:cNvSpPr/>
          <p:nvPr/>
        </p:nvSpPr>
        <p:spPr>
          <a:xfrm>
            <a:off x="6510159" y="6559663"/>
            <a:ext cx="21590" cy="21513"/>
          </a:xfrm>
          <a:prstGeom prst="rect">
            <a:avLst/>
          </a:prstGeom>
          <a:blipFill>
            <a:blip r:embed="rId99" cstate="print"/>
            <a:stretch>
              <a:fillRect/>
            </a:stretch>
          </a:blipFill>
        </p:spPr>
        <p:txBody>
          <a:bodyPr wrap="square" lIns="0" tIns="0" rIns="0" bIns="0" rtlCol="0"/>
          <a:lstStyle/>
          <a:p>
            <a:endParaRPr/>
          </a:p>
        </p:txBody>
      </p:sp>
      <p:sp>
        <p:nvSpPr>
          <p:cNvPr id="199" name="object 199"/>
          <p:cNvSpPr/>
          <p:nvPr/>
        </p:nvSpPr>
        <p:spPr>
          <a:xfrm>
            <a:off x="7046480" y="5667641"/>
            <a:ext cx="248691" cy="305130"/>
          </a:xfrm>
          <a:prstGeom prst="rect">
            <a:avLst/>
          </a:prstGeom>
          <a:blipFill>
            <a:blip r:embed="rId100" cstate="print"/>
            <a:stretch>
              <a:fillRect/>
            </a:stretch>
          </a:blipFill>
        </p:spPr>
        <p:txBody>
          <a:bodyPr wrap="square" lIns="0" tIns="0" rIns="0" bIns="0" rtlCol="0"/>
          <a:lstStyle/>
          <a:p>
            <a:endParaRPr/>
          </a:p>
        </p:txBody>
      </p:sp>
      <p:sp>
        <p:nvSpPr>
          <p:cNvPr id="200" name="object 200"/>
          <p:cNvSpPr/>
          <p:nvPr/>
        </p:nvSpPr>
        <p:spPr>
          <a:xfrm>
            <a:off x="7340651" y="5505413"/>
            <a:ext cx="77470" cy="101600"/>
          </a:xfrm>
          <a:custGeom>
            <a:avLst/>
            <a:gdLst/>
            <a:ahLst/>
            <a:cxnLst/>
            <a:rect l="l" t="t" r="r" b="b"/>
            <a:pathLst>
              <a:path w="77470" h="101600">
                <a:moveTo>
                  <a:pt x="66535" y="0"/>
                </a:moveTo>
                <a:lnTo>
                  <a:pt x="33777" y="43595"/>
                </a:lnTo>
                <a:lnTo>
                  <a:pt x="0" y="87972"/>
                </a:lnTo>
                <a:lnTo>
                  <a:pt x="12115" y="101142"/>
                </a:lnTo>
                <a:lnTo>
                  <a:pt x="25646" y="83653"/>
                </a:lnTo>
                <a:lnTo>
                  <a:pt x="41054" y="63547"/>
                </a:lnTo>
                <a:lnTo>
                  <a:pt x="58198" y="40960"/>
                </a:lnTo>
                <a:lnTo>
                  <a:pt x="76936" y="16027"/>
                </a:lnTo>
                <a:lnTo>
                  <a:pt x="66535" y="0"/>
                </a:lnTo>
                <a:close/>
              </a:path>
            </a:pathLst>
          </a:custGeom>
          <a:solidFill>
            <a:srgbClr val="B7B7B7"/>
          </a:solidFill>
        </p:spPr>
        <p:txBody>
          <a:bodyPr wrap="square" lIns="0" tIns="0" rIns="0" bIns="0" rtlCol="0"/>
          <a:lstStyle/>
          <a:p>
            <a:endParaRPr/>
          </a:p>
        </p:txBody>
      </p:sp>
      <p:sp>
        <p:nvSpPr>
          <p:cNvPr id="201" name="object 201"/>
          <p:cNvSpPr/>
          <p:nvPr/>
        </p:nvSpPr>
        <p:spPr>
          <a:xfrm>
            <a:off x="7307364" y="5139880"/>
            <a:ext cx="368249" cy="509803"/>
          </a:xfrm>
          <a:prstGeom prst="rect">
            <a:avLst/>
          </a:prstGeom>
          <a:blipFill>
            <a:blip r:embed="rId101" cstate="print"/>
            <a:stretch>
              <a:fillRect/>
            </a:stretch>
          </a:blipFill>
        </p:spPr>
        <p:txBody>
          <a:bodyPr wrap="square" lIns="0" tIns="0" rIns="0" bIns="0" rtlCol="0"/>
          <a:lstStyle/>
          <a:p>
            <a:endParaRPr/>
          </a:p>
        </p:txBody>
      </p:sp>
      <p:sp>
        <p:nvSpPr>
          <p:cNvPr id="202" name="object 202"/>
          <p:cNvSpPr/>
          <p:nvPr/>
        </p:nvSpPr>
        <p:spPr>
          <a:xfrm>
            <a:off x="7759964" y="4580182"/>
            <a:ext cx="236854" cy="424815"/>
          </a:xfrm>
          <a:custGeom>
            <a:avLst/>
            <a:gdLst/>
            <a:ahLst/>
            <a:cxnLst/>
            <a:rect l="l" t="t" r="r" b="b"/>
            <a:pathLst>
              <a:path w="236854" h="424814">
                <a:moveTo>
                  <a:pt x="37160" y="347052"/>
                </a:moveTo>
                <a:lnTo>
                  <a:pt x="27721" y="362780"/>
                </a:lnTo>
                <a:lnTo>
                  <a:pt x="18380" y="378231"/>
                </a:lnTo>
                <a:lnTo>
                  <a:pt x="0" y="408343"/>
                </a:lnTo>
                <a:lnTo>
                  <a:pt x="1498" y="410578"/>
                </a:lnTo>
                <a:lnTo>
                  <a:pt x="2959" y="412851"/>
                </a:lnTo>
                <a:lnTo>
                  <a:pt x="4470" y="415112"/>
                </a:lnTo>
                <a:lnTo>
                  <a:pt x="10820" y="424789"/>
                </a:lnTo>
                <a:lnTo>
                  <a:pt x="20628" y="408814"/>
                </a:lnTo>
                <a:lnTo>
                  <a:pt x="30707" y="392269"/>
                </a:lnTo>
                <a:lnTo>
                  <a:pt x="41040" y="375160"/>
                </a:lnTo>
                <a:lnTo>
                  <a:pt x="51612" y="357492"/>
                </a:lnTo>
                <a:lnTo>
                  <a:pt x="46024" y="349008"/>
                </a:lnTo>
                <a:lnTo>
                  <a:pt x="40119" y="347675"/>
                </a:lnTo>
                <a:lnTo>
                  <a:pt x="37160" y="347052"/>
                </a:lnTo>
                <a:close/>
              </a:path>
              <a:path w="236854" h="424814">
                <a:moveTo>
                  <a:pt x="224142" y="0"/>
                </a:moveTo>
                <a:lnTo>
                  <a:pt x="214405" y="20837"/>
                </a:lnTo>
                <a:lnTo>
                  <a:pt x="204512" y="41602"/>
                </a:lnTo>
                <a:lnTo>
                  <a:pt x="194436" y="62275"/>
                </a:lnTo>
                <a:lnTo>
                  <a:pt x="184149" y="82842"/>
                </a:lnTo>
                <a:lnTo>
                  <a:pt x="193344" y="82207"/>
                </a:lnTo>
                <a:lnTo>
                  <a:pt x="222750" y="45132"/>
                </a:lnTo>
                <a:lnTo>
                  <a:pt x="236258" y="17919"/>
                </a:lnTo>
                <a:lnTo>
                  <a:pt x="224142" y="0"/>
                </a:lnTo>
                <a:close/>
              </a:path>
            </a:pathLst>
          </a:custGeom>
          <a:solidFill>
            <a:srgbClr val="B7B7B7"/>
          </a:solidFill>
        </p:spPr>
        <p:txBody>
          <a:bodyPr wrap="square" lIns="0" tIns="0" rIns="0" bIns="0" rtlCol="0"/>
          <a:lstStyle/>
          <a:p>
            <a:endParaRPr/>
          </a:p>
        </p:txBody>
      </p:sp>
      <p:sp>
        <p:nvSpPr>
          <p:cNvPr id="203" name="object 203"/>
          <p:cNvSpPr/>
          <p:nvPr/>
        </p:nvSpPr>
        <p:spPr>
          <a:xfrm>
            <a:off x="7673975" y="4264939"/>
            <a:ext cx="468210" cy="874014"/>
          </a:xfrm>
          <a:prstGeom prst="rect">
            <a:avLst/>
          </a:prstGeom>
          <a:blipFill>
            <a:blip r:embed="rId102" cstate="print"/>
            <a:stretch>
              <a:fillRect/>
            </a:stretch>
          </a:blipFill>
        </p:spPr>
        <p:txBody>
          <a:bodyPr wrap="square" lIns="0" tIns="0" rIns="0" bIns="0" rtlCol="0"/>
          <a:lstStyle/>
          <a:p>
            <a:endParaRPr/>
          </a:p>
        </p:txBody>
      </p:sp>
      <p:sp>
        <p:nvSpPr>
          <p:cNvPr id="204" name="object 204"/>
          <p:cNvSpPr/>
          <p:nvPr/>
        </p:nvSpPr>
        <p:spPr>
          <a:xfrm>
            <a:off x="8911542" y="4232469"/>
            <a:ext cx="30480" cy="398780"/>
          </a:xfrm>
          <a:custGeom>
            <a:avLst/>
            <a:gdLst/>
            <a:ahLst/>
            <a:cxnLst/>
            <a:rect l="l" t="t" r="r" b="b"/>
            <a:pathLst>
              <a:path w="30479" h="398779">
                <a:moveTo>
                  <a:pt x="25425" y="374078"/>
                </a:moveTo>
                <a:lnTo>
                  <a:pt x="25425" y="375196"/>
                </a:lnTo>
                <a:lnTo>
                  <a:pt x="27241" y="382739"/>
                </a:lnTo>
                <a:lnTo>
                  <a:pt x="28917" y="390601"/>
                </a:lnTo>
                <a:lnTo>
                  <a:pt x="30454" y="398665"/>
                </a:lnTo>
                <a:lnTo>
                  <a:pt x="30454" y="397065"/>
                </a:lnTo>
                <a:lnTo>
                  <a:pt x="29857" y="393877"/>
                </a:lnTo>
                <a:lnTo>
                  <a:pt x="27343" y="382041"/>
                </a:lnTo>
                <a:lnTo>
                  <a:pt x="26441" y="378193"/>
                </a:lnTo>
                <a:lnTo>
                  <a:pt x="25488" y="374395"/>
                </a:lnTo>
                <a:lnTo>
                  <a:pt x="25425" y="374078"/>
                </a:lnTo>
                <a:close/>
              </a:path>
              <a:path w="30479" h="398779">
                <a:moveTo>
                  <a:pt x="21437" y="145770"/>
                </a:moveTo>
                <a:lnTo>
                  <a:pt x="23918" y="174777"/>
                </a:lnTo>
                <a:lnTo>
                  <a:pt x="25938" y="205809"/>
                </a:lnTo>
                <a:lnTo>
                  <a:pt x="27393" y="238814"/>
                </a:lnTo>
                <a:lnTo>
                  <a:pt x="28181" y="273735"/>
                </a:lnTo>
                <a:lnTo>
                  <a:pt x="27936" y="298844"/>
                </a:lnTo>
                <a:lnTo>
                  <a:pt x="27012" y="323926"/>
                </a:lnTo>
                <a:lnTo>
                  <a:pt x="25984" y="348998"/>
                </a:lnTo>
                <a:lnTo>
                  <a:pt x="25425" y="374078"/>
                </a:lnTo>
                <a:lnTo>
                  <a:pt x="25488" y="374395"/>
                </a:lnTo>
                <a:lnTo>
                  <a:pt x="26441" y="378193"/>
                </a:lnTo>
                <a:lnTo>
                  <a:pt x="27343" y="382041"/>
                </a:lnTo>
                <a:lnTo>
                  <a:pt x="29857" y="393877"/>
                </a:lnTo>
                <a:lnTo>
                  <a:pt x="30454" y="397065"/>
                </a:lnTo>
                <a:lnTo>
                  <a:pt x="30402" y="323926"/>
                </a:lnTo>
                <a:lnTo>
                  <a:pt x="30220" y="273735"/>
                </a:lnTo>
                <a:lnTo>
                  <a:pt x="29757" y="230534"/>
                </a:lnTo>
                <a:lnTo>
                  <a:pt x="27381" y="163271"/>
                </a:lnTo>
                <a:lnTo>
                  <a:pt x="25425" y="157403"/>
                </a:lnTo>
                <a:lnTo>
                  <a:pt x="21437" y="145770"/>
                </a:lnTo>
                <a:close/>
              </a:path>
              <a:path w="30479" h="398779">
                <a:moveTo>
                  <a:pt x="0" y="0"/>
                </a:moveTo>
                <a:lnTo>
                  <a:pt x="3816" y="20006"/>
                </a:lnTo>
                <a:lnTo>
                  <a:pt x="8394" y="45931"/>
                </a:lnTo>
                <a:lnTo>
                  <a:pt x="13315" y="77554"/>
                </a:lnTo>
                <a:lnTo>
                  <a:pt x="18161" y="114655"/>
                </a:lnTo>
                <a:lnTo>
                  <a:pt x="20459" y="120700"/>
                </a:lnTo>
                <a:lnTo>
                  <a:pt x="22669" y="126669"/>
                </a:lnTo>
                <a:lnTo>
                  <a:pt x="24790" y="132537"/>
                </a:lnTo>
                <a:lnTo>
                  <a:pt x="21604" y="107143"/>
                </a:lnTo>
                <a:lnTo>
                  <a:pt x="17383" y="80903"/>
                </a:lnTo>
                <a:lnTo>
                  <a:pt x="11985" y="51632"/>
                </a:lnTo>
                <a:lnTo>
                  <a:pt x="5270" y="17144"/>
                </a:lnTo>
                <a:lnTo>
                  <a:pt x="1816" y="5753"/>
                </a:lnTo>
                <a:lnTo>
                  <a:pt x="0" y="0"/>
                </a:lnTo>
                <a:close/>
              </a:path>
            </a:pathLst>
          </a:custGeom>
          <a:solidFill>
            <a:srgbClr val="B7B7B7"/>
          </a:solidFill>
        </p:spPr>
        <p:txBody>
          <a:bodyPr wrap="square" lIns="0" tIns="0" rIns="0" bIns="0" rtlCol="0"/>
          <a:lstStyle/>
          <a:p>
            <a:endParaRPr/>
          </a:p>
        </p:txBody>
      </p:sp>
      <p:sp>
        <p:nvSpPr>
          <p:cNvPr id="205" name="object 205"/>
          <p:cNvSpPr/>
          <p:nvPr/>
        </p:nvSpPr>
        <p:spPr>
          <a:xfrm>
            <a:off x="8929703" y="4347124"/>
            <a:ext cx="9525" cy="48895"/>
          </a:xfrm>
          <a:custGeom>
            <a:avLst/>
            <a:gdLst/>
            <a:ahLst/>
            <a:cxnLst/>
            <a:rect l="l" t="t" r="r" b="b"/>
            <a:pathLst>
              <a:path w="9525" h="48895">
                <a:moveTo>
                  <a:pt x="0" y="0"/>
                </a:moveTo>
                <a:lnTo>
                  <a:pt x="858" y="7503"/>
                </a:lnTo>
                <a:lnTo>
                  <a:pt x="1695" y="15190"/>
                </a:lnTo>
                <a:lnTo>
                  <a:pt x="2503" y="23061"/>
                </a:lnTo>
                <a:lnTo>
                  <a:pt x="3276" y="31115"/>
                </a:lnTo>
                <a:lnTo>
                  <a:pt x="7264" y="42748"/>
                </a:lnTo>
                <a:lnTo>
                  <a:pt x="9220" y="48615"/>
                </a:lnTo>
                <a:lnTo>
                  <a:pt x="8669" y="40591"/>
                </a:lnTo>
                <a:lnTo>
                  <a:pt x="8059" y="32829"/>
                </a:lnTo>
                <a:lnTo>
                  <a:pt x="7386" y="25276"/>
                </a:lnTo>
                <a:lnTo>
                  <a:pt x="6642" y="17881"/>
                </a:lnTo>
                <a:lnTo>
                  <a:pt x="4508" y="12014"/>
                </a:lnTo>
                <a:lnTo>
                  <a:pt x="2298" y="6045"/>
                </a:lnTo>
                <a:lnTo>
                  <a:pt x="0" y="0"/>
                </a:lnTo>
                <a:close/>
              </a:path>
            </a:pathLst>
          </a:custGeom>
          <a:solidFill>
            <a:srgbClr val="B7B7B7"/>
          </a:solidFill>
        </p:spPr>
        <p:txBody>
          <a:bodyPr wrap="square" lIns="0" tIns="0" rIns="0" bIns="0" rtlCol="0"/>
          <a:lstStyle/>
          <a:p>
            <a:endParaRPr/>
          </a:p>
        </p:txBody>
      </p:sp>
      <p:sp>
        <p:nvSpPr>
          <p:cNvPr id="206" name="object 206"/>
          <p:cNvSpPr/>
          <p:nvPr/>
        </p:nvSpPr>
        <p:spPr>
          <a:xfrm>
            <a:off x="8936966" y="4607662"/>
            <a:ext cx="5080" cy="28575"/>
          </a:xfrm>
          <a:custGeom>
            <a:avLst/>
            <a:gdLst/>
            <a:ahLst/>
            <a:cxnLst/>
            <a:rect l="l" t="t" r="r" b="b"/>
            <a:pathLst>
              <a:path w="5079" h="28575">
                <a:moveTo>
                  <a:pt x="0" y="0"/>
                </a:moveTo>
                <a:lnTo>
                  <a:pt x="63" y="11531"/>
                </a:lnTo>
                <a:lnTo>
                  <a:pt x="914" y="14008"/>
                </a:lnTo>
                <a:lnTo>
                  <a:pt x="1739" y="16662"/>
                </a:lnTo>
                <a:lnTo>
                  <a:pt x="3454" y="22313"/>
                </a:lnTo>
                <a:lnTo>
                  <a:pt x="4267" y="25145"/>
                </a:lnTo>
                <a:lnTo>
                  <a:pt x="5029" y="27978"/>
                </a:lnTo>
                <a:lnTo>
                  <a:pt x="5029" y="23469"/>
                </a:lnTo>
                <a:lnTo>
                  <a:pt x="3492" y="15405"/>
                </a:lnTo>
                <a:lnTo>
                  <a:pt x="1816" y="7543"/>
                </a:lnTo>
                <a:lnTo>
                  <a:pt x="0" y="0"/>
                </a:lnTo>
                <a:close/>
              </a:path>
            </a:pathLst>
          </a:custGeom>
          <a:solidFill>
            <a:srgbClr val="B7B7B7"/>
          </a:solidFill>
        </p:spPr>
        <p:txBody>
          <a:bodyPr wrap="square" lIns="0" tIns="0" rIns="0" bIns="0" rtlCol="0"/>
          <a:lstStyle/>
          <a:p>
            <a:endParaRPr/>
          </a:p>
        </p:txBody>
      </p:sp>
      <p:sp>
        <p:nvSpPr>
          <p:cNvPr id="207" name="object 207"/>
          <p:cNvSpPr/>
          <p:nvPr/>
        </p:nvSpPr>
        <p:spPr>
          <a:xfrm>
            <a:off x="8705061" y="4146513"/>
            <a:ext cx="196215" cy="457834"/>
          </a:xfrm>
          <a:custGeom>
            <a:avLst/>
            <a:gdLst/>
            <a:ahLst/>
            <a:cxnLst/>
            <a:rect l="l" t="t" r="r" b="b"/>
            <a:pathLst>
              <a:path w="196215" h="457835">
                <a:moveTo>
                  <a:pt x="0" y="0"/>
                </a:moveTo>
                <a:lnTo>
                  <a:pt x="188" y="7533"/>
                </a:lnTo>
                <a:lnTo>
                  <a:pt x="4654" y="20024"/>
                </a:lnTo>
                <a:lnTo>
                  <a:pt x="17359" y="46455"/>
                </a:lnTo>
                <a:lnTo>
                  <a:pt x="42265" y="95808"/>
                </a:lnTo>
                <a:lnTo>
                  <a:pt x="56136" y="123526"/>
                </a:lnTo>
                <a:lnTo>
                  <a:pt x="90832" y="196215"/>
                </a:lnTo>
                <a:lnTo>
                  <a:pt x="110261" y="239242"/>
                </a:lnTo>
                <a:lnTo>
                  <a:pt x="134808" y="296409"/>
                </a:lnTo>
                <a:lnTo>
                  <a:pt x="155595" y="347701"/>
                </a:lnTo>
                <a:lnTo>
                  <a:pt x="172685" y="392214"/>
                </a:lnTo>
                <a:lnTo>
                  <a:pt x="186144" y="429041"/>
                </a:lnTo>
                <a:lnTo>
                  <a:pt x="196037" y="457276"/>
                </a:lnTo>
                <a:lnTo>
                  <a:pt x="195478" y="453720"/>
                </a:lnTo>
                <a:lnTo>
                  <a:pt x="194297" y="446620"/>
                </a:lnTo>
                <a:lnTo>
                  <a:pt x="194259" y="442569"/>
                </a:lnTo>
                <a:lnTo>
                  <a:pt x="194398" y="435521"/>
                </a:lnTo>
                <a:lnTo>
                  <a:pt x="176506" y="385952"/>
                </a:lnTo>
                <a:lnTo>
                  <a:pt x="157851" y="337047"/>
                </a:lnTo>
                <a:lnTo>
                  <a:pt x="138363" y="288648"/>
                </a:lnTo>
                <a:lnTo>
                  <a:pt x="117971" y="240596"/>
                </a:lnTo>
                <a:lnTo>
                  <a:pt x="96606" y="192732"/>
                </a:lnTo>
                <a:lnTo>
                  <a:pt x="74196" y="144899"/>
                </a:lnTo>
                <a:lnTo>
                  <a:pt x="50672" y="96939"/>
                </a:lnTo>
                <a:lnTo>
                  <a:pt x="25963" y="48691"/>
                </a:lnTo>
                <a:lnTo>
                  <a:pt x="0" y="0"/>
                </a:lnTo>
                <a:close/>
              </a:path>
            </a:pathLst>
          </a:custGeom>
          <a:solidFill>
            <a:srgbClr val="B7B7B7"/>
          </a:solidFill>
        </p:spPr>
        <p:txBody>
          <a:bodyPr wrap="square" lIns="0" tIns="0" rIns="0" bIns="0" rtlCol="0"/>
          <a:lstStyle/>
          <a:p>
            <a:endParaRPr/>
          </a:p>
        </p:txBody>
      </p:sp>
      <p:sp>
        <p:nvSpPr>
          <p:cNvPr id="208" name="object 208"/>
          <p:cNvSpPr/>
          <p:nvPr/>
        </p:nvSpPr>
        <p:spPr>
          <a:xfrm>
            <a:off x="8899348" y="4582028"/>
            <a:ext cx="7620" cy="35560"/>
          </a:xfrm>
          <a:custGeom>
            <a:avLst/>
            <a:gdLst/>
            <a:ahLst/>
            <a:cxnLst/>
            <a:rect l="l" t="t" r="r" b="b"/>
            <a:pathLst>
              <a:path w="7620" h="35560">
                <a:moveTo>
                  <a:pt x="101" y="0"/>
                </a:moveTo>
                <a:lnTo>
                  <a:pt x="0" y="11112"/>
                </a:lnTo>
                <a:lnTo>
                  <a:pt x="1193" y="18199"/>
                </a:lnTo>
                <a:lnTo>
                  <a:pt x="1752" y="21755"/>
                </a:lnTo>
                <a:lnTo>
                  <a:pt x="5067" y="31330"/>
                </a:lnTo>
                <a:lnTo>
                  <a:pt x="6324" y="35102"/>
                </a:lnTo>
                <a:lnTo>
                  <a:pt x="6573" y="31330"/>
                </a:lnTo>
                <a:lnTo>
                  <a:pt x="6781" y="27597"/>
                </a:lnTo>
                <a:lnTo>
                  <a:pt x="7518" y="22491"/>
                </a:lnTo>
                <a:lnTo>
                  <a:pt x="4406" y="12293"/>
                </a:lnTo>
                <a:lnTo>
                  <a:pt x="101" y="0"/>
                </a:lnTo>
                <a:close/>
              </a:path>
            </a:pathLst>
          </a:custGeom>
          <a:solidFill>
            <a:srgbClr val="B7B7B7"/>
          </a:solidFill>
        </p:spPr>
        <p:txBody>
          <a:bodyPr wrap="square" lIns="0" tIns="0" rIns="0" bIns="0" rtlCol="0"/>
          <a:lstStyle/>
          <a:p>
            <a:endParaRPr/>
          </a:p>
        </p:txBody>
      </p:sp>
      <p:sp>
        <p:nvSpPr>
          <p:cNvPr id="209" name="object 209"/>
          <p:cNvSpPr/>
          <p:nvPr/>
        </p:nvSpPr>
        <p:spPr>
          <a:xfrm>
            <a:off x="8162508" y="3641466"/>
            <a:ext cx="139065" cy="543560"/>
          </a:xfrm>
          <a:custGeom>
            <a:avLst/>
            <a:gdLst/>
            <a:ahLst/>
            <a:cxnLst/>
            <a:rect l="l" t="t" r="r" b="b"/>
            <a:pathLst>
              <a:path w="139065" h="543560">
                <a:moveTo>
                  <a:pt x="34569" y="417423"/>
                </a:moveTo>
                <a:lnTo>
                  <a:pt x="25965" y="444377"/>
                </a:lnTo>
                <a:lnTo>
                  <a:pt x="17308" y="470633"/>
                </a:lnTo>
                <a:lnTo>
                  <a:pt x="8639" y="496179"/>
                </a:lnTo>
                <a:lnTo>
                  <a:pt x="0" y="521004"/>
                </a:lnTo>
                <a:lnTo>
                  <a:pt x="3136" y="528307"/>
                </a:lnTo>
                <a:lnTo>
                  <a:pt x="6311" y="535851"/>
                </a:lnTo>
                <a:lnTo>
                  <a:pt x="9423" y="543153"/>
                </a:lnTo>
                <a:lnTo>
                  <a:pt x="20637" y="511055"/>
                </a:lnTo>
                <a:lnTo>
                  <a:pt x="32728" y="475101"/>
                </a:lnTo>
                <a:lnTo>
                  <a:pt x="45432" y="435561"/>
                </a:lnTo>
                <a:lnTo>
                  <a:pt x="50774" y="418020"/>
                </a:lnTo>
                <a:lnTo>
                  <a:pt x="37020" y="418020"/>
                </a:lnTo>
                <a:lnTo>
                  <a:pt x="35763" y="417804"/>
                </a:lnTo>
                <a:lnTo>
                  <a:pt x="34569" y="417423"/>
                </a:lnTo>
                <a:close/>
              </a:path>
              <a:path w="139065" h="543560">
                <a:moveTo>
                  <a:pt x="126491" y="0"/>
                </a:moveTo>
                <a:lnTo>
                  <a:pt x="117998" y="62208"/>
                </a:lnTo>
                <a:lnTo>
                  <a:pt x="109460" y="114060"/>
                </a:lnTo>
                <a:lnTo>
                  <a:pt x="99919" y="164531"/>
                </a:lnTo>
                <a:lnTo>
                  <a:pt x="89500" y="213587"/>
                </a:lnTo>
                <a:lnTo>
                  <a:pt x="78324" y="261196"/>
                </a:lnTo>
                <a:lnTo>
                  <a:pt x="66515" y="307329"/>
                </a:lnTo>
                <a:lnTo>
                  <a:pt x="54197" y="351951"/>
                </a:lnTo>
                <a:lnTo>
                  <a:pt x="41490" y="395033"/>
                </a:lnTo>
                <a:lnTo>
                  <a:pt x="43052" y="395490"/>
                </a:lnTo>
                <a:lnTo>
                  <a:pt x="44564" y="396290"/>
                </a:lnTo>
                <a:lnTo>
                  <a:pt x="50774" y="401700"/>
                </a:lnTo>
                <a:lnTo>
                  <a:pt x="51333" y="409079"/>
                </a:lnTo>
                <a:lnTo>
                  <a:pt x="47116" y="413969"/>
                </a:lnTo>
                <a:lnTo>
                  <a:pt x="44767" y="416623"/>
                </a:lnTo>
                <a:lnTo>
                  <a:pt x="41516" y="418020"/>
                </a:lnTo>
                <a:lnTo>
                  <a:pt x="50774" y="418020"/>
                </a:lnTo>
                <a:lnTo>
                  <a:pt x="71627" y="346792"/>
                </a:lnTo>
                <a:lnTo>
                  <a:pt x="84591" y="298099"/>
                </a:lnTo>
                <a:lnTo>
                  <a:pt x="97117" y="246891"/>
                </a:lnTo>
                <a:lnTo>
                  <a:pt x="108940" y="193437"/>
                </a:lnTo>
                <a:lnTo>
                  <a:pt x="119798" y="138005"/>
                </a:lnTo>
                <a:lnTo>
                  <a:pt x="129428" y="80861"/>
                </a:lnTo>
                <a:lnTo>
                  <a:pt x="137566" y="22275"/>
                </a:lnTo>
                <a:lnTo>
                  <a:pt x="138582" y="13830"/>
                </a:lnTo>
                <a:lnTo>
                  <a:pt x="134454" y="9601"/>
                </a:lnTo>
                <a:lnTo>
                  <a:pt x="130441" y="4952"/>
                </a:lnTo>
                <a:lnTo>
                  <a:pt x="126491" y="0"/>
                </a:lnTo>
                <a:close/>
              </a:path>
            </a:pathLst>
          </a:custGeom>
          <a:solidFill>
            <a:srgbClr val="B7B7B7"/>
          </a:solidFill>
        </p:spPr>
        <p:txBody>
          <a:bodyPr wrap="square" lIns="0" tIns="0" rIns="0" bIns="0" rtlCol="0"/>
          <a:lstStyle/>
          <a:p>
            <a:endParaRPr/>
          </a:p>
        </p:txBody>
      </p:sp>
      <p:sp>
        <p:nvSpPr>
          <p:cNvPr id="210" name="object 210"/>
          <p:cNvSpPr/>
          <p:nvPr/>
        </p:nvSpPr>
        <p:spPr>
          <a:xfrm>
            <a:off x="8197075" y="4036497"/>
            <a:ext cx="17145" cy="23495"/>
          </a:xfrm>
          <a:custGeom>
            <a:avLst/>
            <a:gdLst/>
            <a:ahLst/>
            <a:cxnLst/>
            <a:rect l="l" t="t" r="r" b="b"/>
            <a:pathLst>
              <a:path w="17145" h="23495">
                <a:moveTo>
                  <a:pt x="6921" y="0"/>
                </a:moveTo>
                <a:lnTo>
                  <a:pt x="4610" y="7543"/>
                </a:lnTo>
                <a:lnTo>
                  <a:pt x="0" y="22390"/>
                </a:lnTo>
                <a:lnTo>
                  <a:pt x="1193" y="22771"/>
                </a:lnTo>
                <a:lnTo>
                  <a:pt x="2451" y="22987"/>
                </a:lnTo>
                <a:lnTo>
                  <a:pt x="6959" y="22987"/>
                </a:lnTo>
                <a:lnTo>
                  <a:pt x="10198" y="21590"/>
                </a:lnTo>
                <a:lnTo>
                  <a:pt x="12547" y="18935"/>
                </a:lnTo>
                <a:lnTo>
                  <a:pt x="16763" y="14046"/>
                </a:lnTo>
                <a:lnTo>
                  <a:pt x="16205" y="6680"/>
                </a:lnTo>
                <a:lnTo>
                  <a:pt x="9994" y="1257"/>
                </a:lnTo>
                <a:lnTo>
                  <a:pt x="8496" y="457"/>
                </a:lnTo>
                <a:lnTo>
                  <a:pt x="6921" y="0"/>
                </a:lnTo>
                <a:close/>
              </a:path>
            </a:pathLst>
          </a:custGeom>
          <a:solidFill>
            <a:srgbClr val="FFFFFF"/>
          </a:solidFill>
        </p:spPr>
        <p:txBody>
          <a:bodyPr wrap="square" lIns="0" tIns="0" rIns="0" bIns="0" rtlCol="0"/>
          <a:lstStyle/>
          <a:p>
            <a:endParaRPr/>
          </a:p>
        </p:txBody>
      </p:sp>
      <p:sp>
        <p:nvSpPr>
          <p:cNvPr id="211" name="object 211"/>
          <p:cNvSpPr/>
          <p:nvPr/>
        </p:nvSpPr>
        <p:spPr>
          <a:xfrm>
            <a:off x="8132609" y="4162475"/>
            <a:ext cx="39319" cy="82143"/>
          </a:xfrm>
          <a:prstGeom prst="rect">
            <a:avLst/>
          </a:prstGeom>
          <a:blipFill>
            <a:blip r:embed="rId103" cstate="print"/>
            <a:stretch>
              <a:fillRect/>
            </a:stretch>
          </a:blipFill>
        </p:spPr>
        <p:txBody>
          <a:bodyPr wrap="square" lIns="0" tIns="0" rIns="0" bIns="0" rtlCol="0"/>
          <a:lstStyle/>
          <a:p>
            <a:endParaRPr/>
          </a:p>
        </p:txBody>
      </p:sp>
      <p:sp>
        <p:nvSpPr>
          <p:cNvPr id="212" name="object 212"/>
          <p:cNvSpPr/>
          <p:nvPr/>
        </p:nvSpPr>
        <p:spPr>
          <a:xfrm>
            <a:off x="8875049" y="4089137"/>
            <a:ext cx="39370" cy="147955"/>
          </a:xfrm>
          <a:custGeom>
            <a:avLst/>
            <a:gdLst/>
            <a:ahLst/>
            <a:cxnLst/>
            <a:rect l="l" t="t" r="r" b="b"/>
            <a:pathLst>
              <a:path w="39370" h="147954">
                <a:moveTo>
                  <a:pt x="5448" y="18783"/>
                </a:moveTo>
                <a:lnTo>
                  <a:pt x="13817" y="50630"/>
                </a:lnTo>
                <a:lnTo>
                  <a:pt x="21691" y="82610"/>
                </a:lnTo>
                <a:lnTo>
                  <a:pt x="29765" y="114538"/>
                </a:lnTo>
                <a:lnTo>
                  <a:pt x="39077" y="147485"/>
                </a:lnTo>
                <a:lnTo>
                  <a:pt x="7264" y="23571"/>
                </a:lnTo>
                <a:lnTo>
                  <a:pt x="5448" y="18783"/>
                </a:lnTo>
                <a:close/>
              </a:path>
              <a:path w="39370" h="147954">
                <a:moveTo>
                  <a:pt x="0" y="0"/>
                </a:moveTo>
                <a:lnTo>
                  <a:pt x="380" y="1358"/>
                </a:lnTo>
                <a:lnTo>
                  <a:pt x="6845" y="22136"/>
                </a:lnTo>
                <a:lnTo>
                  <a:pt x="0" y="0"/>
                </a:lnTo>
                <a:close/>
              </a:path>
            </a:pathLst>
          </a:custGeom>
          <a:solidFill>
            <a:srgbClr val="B7B7B7"/>
          </a:solidFill>
        </p:spPr>
        <p:txBody>
          <a:bodyPr wrap="square" lIns="0" tIns="0" rIns="0" bIns="0" rtlCol="0"/>
          <a:lstStyle/>
          <a:p>
            <a:endParaRPr/>
          </a:p>
        </p:txBody>
      </p:sp>
      <p:sp>
        <p:nvSpPr>
          <p:cNvPr id="213" name="object 213"/>
          <p:cNvSpPr/>
          <p:nvPr/>
        </p:nvSpPr>
        <p:spPr>
          <a:xfrm>
            <a:off x="8876265" y="4093188"/>
            <a:ext cx="6350" cy="19685"/>
          </a:xfrm>
          <a:custGeom>
            <a:avLst/>
            <a:gdLst/>
            <a:ahLst/>
            <a:cxnLst/>
            <a:rect l="l" t="t" r="r" b="b"/>
            <a:pathLst>
              <a:path w="6350" h="19685">
                <a:moveTo>
                  <a:pt x="0" y="0"/>
                </a:moveTo>
                <a:lnTo>
                  <a:pt x="1460" y="4889"/>
                </a:lnTo>
                <a:lnTo>
                  <a:pt x="2870" y="9817"/>
                </a:lnTo>
                <a:lnTo>
                  <a:pt x="4229" y="14731"/>
                </a:lnTo>
                <a:lnTo>
                  <a:pt x="6045" y="19519"/>
                </a:lnTo>
                <a:lnTo>
                  <a:pt x="5626" y="18084"/>
                </a:lnTo>
                <a:lnTo>
                  <a:pt x="0" y="0"/>
                </a:lnTo>
                <a:close/>
              </a:path>
            </a:pathLst>
          </a:custGeom>
          <a:solidFill>
            <a:srgbClr val="B7B7B7"/>
          </a:solidFill>
        </p:spPr>
        <p:txBody>
          <a:bodyPr wrap="square" lIns="0" tIns="0" rIns="0" bIns="0" rtlCol="0"/>
          <a:lstStyle/>
          <a:p>
            <a:endParaRPr/>
          </a:p>
        </p:txBody>
      </p:sp>
      <p:sp>
        <p:nvSpPr>
          <p:cNvPr id="214" name="object 214"/>
          <p:cNvSpPr/>
          <p:nvPr/>
        </p:nvSpPr>
        <p:spPr>
          <a:xfrm>
            <a:off x="8364261" y="3647399"/>
            <a:ext cx="511175" cy="497205"/>
          </a:xfrm>
          <a:custGeom>
            <a:avLst/>
            <a:gdLst/>
            <a:ahLst/>
            <a:cxnLst/>
            <a:rect l="l" t="t" r="r" b="b"/>
            <a:pathLst>
              <a:path w="511175" h="497204">
                <a:moveTo>
                  <a:pt x="117627" y="149898"/>
                </a:moveTo>
                <a:lnTo>
                  <a:pt x="117348" y="153847"/>
                </a:lnTo>
                <a:lnTo>
                  <a:pt x="116928" y="159092"/>
                </a:lnTo>
                <a:lnTo>
                  <a:pt x="116586" y="163029"/>
                </a:lnTo>
                <a:lnTo>
                  <a:pt x="146761" y="204896"/>
                </a:lnTo>
                <a:lnTo>
                  <a:pt x="175596" y="246138"/>
                </a:lnTo>
                <a:lnTo>
                  <a:pt x="203278" y="287047"/>
                </a:lnTo>
                <a:lnTo>
                  <a:pt x="229997" y="327915"/>
                </a:lnTo>
                <a:lnTo>
                  <a:pt x="255938" y="369033"/>
                </a:lnTo>
                <a:lnTo>
                  <a:pt x="281292" y="410694"/>
                </a:lnTo>
                <a:lnTo>
                  <a:pt x="306245" y="453189"/>
                </a:lnTo>
                <a:lnTo>
                  <a:pt x="330987" y="496811"/>
                </a:lnTo>
                <a:lnTo>
                  <a:pt x="331343" y="492861"/>
                </a:lnTo>
                <a:lnTo>
                  <a:pt x="301655" y="429999"/>
                </a:lnTo>
                <a:lnTo>
                  <a:pt x="277354" y="388997"/>
                </a:lnTo>
                <a:lnTo>
                  <a:pt x="252695" y="348795"/>
                </a:lnTo>
                <a:lnTo>
                  <a:pt x="227495" y="309110"/>
                </a:lnTo>
                <a:lnTo>
                  <a:pt x="201570" y="269660"/>
                </a:lnTo>
                <a:lnTo>
                  <a:pt x="174740" y="230163"/>
                </a:lnTo>
                <a:lnTo>
                  <a:pt x="146819" y="190336"/>
                </a:lnTo>
                <a:lnTo>
                  <a:pt x="117627" y="149898"/>
                </a:lnTo>
                <a:close/>
              </a:path>
              <a:path w="511175" h="497204">
                <a:moveTo>
                  <a:pt x="510082" y="439534"/>
                </a:moveTo>
                <a:lnTo>
                  <a:pt x="510603" y="441248"/>
                </a:lnTo>
                <a:lnTo>
                  <a:pt x="510781" y="441731"/>
                </a:lnTo>
                <a:lnTo>
                  <a:pt x="510082" y="439534"/>
                </a:lnTo>
                <a:close/>
              </a:path>
              <a:path w="511175" h="497204">
                <a:moveTo>
                  <a:pt x="75514" y="93776"/>
                </a:moveTo>
                <a:lnTo>
                  <a:pt x="74041" y="96469"/>
                </a:lnTo>
                <a:lnTo>
                  <a:pt x="72161" y="98882"/>
                </a:lnTo>
                <a:lnTo>
                  <a:pt x="69964" y="100977"/>
                </a:lnTo>
                <a:lnTo>
                  <a:pt x="87803" y="124399"/>
                </a:lnTo>
                <a:lnTo>
                  <a:pt x="96744" y="136274"/>
                </a:lnTo>
                <a:lnTo>
                  <a:pt x="105727" y="148297"/>
                </a:lnTo>
                <a:lnTo>
                  <a:pt x="106108" y="143370"/>
                </a:lnTo>
                <a:lnTo>
                  <a:pt x="106667" y="136804"/>
                </a:lnTo>
                <a:lnTo>
                  <a:pt x="103060" y="130200"/>
                </a:lnTo>
                <a:lnTo>
                  <a:pt x="89196" y="111740"/>
                </a:lnTo>
                <a:lnTo>
                  <a:pt x="75514" y="93776"/>
                </a:lnTo>
                <a:close/>
              </a:path>
              <a:path w="511175" h="497204">
                <a:moveTo>
                  <a:pt x="1054" y="0"/>
                </a:moveTo>
                <a:lnTo>
                  <a:pt x="1092" y="4724"/>
                </a:lnTo>
                <a:lnTo>
                  <a:pt x="736" y="9055"/>
                </a:lnTo>
                <a:lnTo>
                  <a:pt x="0" y="12890"/>
                </a:lnTo>
                <a:lnTo>
                  <a:pt x="16992" y="33793"/>
                </a:lnTo>
                <a:lnTo>
                  <a:pt x="33566" y="54457"/>
                </a:lnTo>
                <a:lnTo>
                  <a:pt x="36144" y="52806"/>
                </a:lnTo>
                <a:lnTo>
                  <a:pt x="39014" y="51587"/>
                </a:lnTo>
                <a:lnTo>
                  <a:pt x="42049" y="50787"/>
                </a:lnTo>
                <a:lnTo>
                  <a:pt x="32086" y="38269"/>
                </a:lnTo>
                <a:lnTo>
                  <a:pt x="21961" y="25669"/>
                </a:lnTo>
                <a:lnTo>
                  <a:pt x="11597" y="12890"/>
                </a:lnTo>
                <a:lnTo>
                  <a:pt x="1054" y="0"/>
                </a:lnTo>
                <a:close/>
              </a:path>
            </a:pathLst>
          </a:custGeom>
          <a:solidFill>
            <a:srgbClr val="B7B7B7"/>
          </a:solidFill>
        </p:spPr>
        <p:txBody>
          <a:bodyPr wrap="square" lIns="0" tIns="0" rIns="0" bIns="0" rtlCol="0"/>
          <a:lstStyle/>
          <a:p>
            <a:endParaRPr/>
          </a:p>
        </p:txBody>
      </p:sp>
      <p:sp>
        <p:nvSpPr>
          <p:cNvPr id="215" name="object 215"/>
          <p:cNvSpPr/>
          <p:nvPr/>
        </p:nvSpPr>
        <p:spPr>
          <a:xfrm>
            <a:off x="8397835" y="3698180"/>
            <a:ext cx="42545" cy="50800"/>
          </a:xfrm>
          <a:custGeom>
            <a:avLst/>
            <a:gdLst/>
            <a:ahLst/>
            <a:cxnLst/>
            <a:rect l="l" t="t" r="r" b="b"/>
            <a:pathLst>
              <a:path w="42545" h="50800">
                <a:moveTo>
                  <a:pt x="8483" y="0"/>
                </a:moveTo>
                <a:lnTo>
                  <a:pt x="5435" y="812"/>
                </a:lnTo>
                <a:lnTo>
                  <a:pt x="2578" y="2031"/>
                </a:lnTo>
                <a:lnTo>
                  <a:pt x="0" y="3670"/>
                </a:lnTo>
                <a:lnTo>
                  <a:pt x="18321" y="26892"/>
                </a:lnTo>
                <a:lnTo>
                  <a:pt x="27380" y="38517"/>
                </a:lnTo>
                <a:lnTo>
                  <a:pt x="36385" y="50190"/>
                </a:lnTo>
                <a:lnTo>
                  <a:pt x="38582" y="48094"/>
                </a:lnTo>
                <a:lnTo>
                  <a:pt x="40474" y="45681"/>
                </a:lnTo>
                <a:lnTo>
                  <a:pt x="41935" y="43002"/>
                </a:lnTo>
                <a:lnTo>
                  <a:pt x="33611" y="32152"/>
                </a:lnTo>
                <a:lnTo>
                  <a:pt x="25276" y="21391"/>
                </a:lnTo>
                <a:lnTo>
                  <a:pt x="16907" y="10685"/>
                </a:lnTo>
                <a:lnTo>
                  <a:pt x="8483" y="0"/>
                </a:lnTo>
                <a:close/>
              </a:path>
            </a:pathLst>
          </a:custGeom>
          <a:solidFill>
            <a:srgbClr val="FFFFFF"/>
          </a:solidFill>
        </p:spPr>
        <p:txBody>
          <a:bodyPr wrap="square" lIns="0" tIns="0" rIns="0" bIns="0" rtlCol="0"/>
          <a:lstStyle/>
          <a:p>
            <a:endParaRPr/>
          </a:p>
        </p:txBody>
      </p:sp>
      <p:sp>
        <p:nvSpPr>
          <p:cNvPr id="216" name="object 216"/>
          <p:cNvSpPr/>
          <p:nvPr/>
        </p:nvSpPr>
        <p:spPr>
          <a:xfrm>
            <a:off x="6731839" y="7012003"/>
            <a:ext cx="236220" cy="200660"/>
          </a:xfrm>
          <a:custGeom>
            <a:avLst/>
            <a:gdLst/>
            <a:ahLst/>
            <a:cxnLst/>
            <a:rect l="l" t="t" r="r" b="b"/>
            <a:pathLst>
              <a:path w="236220" h="200659">
                <a:moveTo>
                  <a:pt x="9804" y="137325"/>
                </a:moveTo>
                <a:lnTo>
                  <a:pt x="7467" y="143865"/>
                </a:lnTo>
                <a:lnTo>
                  <a:pt x="4051" y="149758"/>
                </a:lnTo>
                <a:lnTo>
                  <a:pt x="0" y="154825"/>
                </a:lnTo>
                <a:lnTo>
                  <a:pt x="10686" y="166522"/>
                </a:lnTo>
                <a:lnTo>
                  <a:pt x="21101" y="178025"/>
                </a:lnTo>
                <a:lnTo>
                  <a:pt x="31239" y="189333"/>
                </a:lnTo>
                <a:lnTo>
                  <a:pt x="41097" y="200444"/>
                </a:lnTo>
                <a:lnTo>
                  <a:pt x="68961" y="172110"/>
                </a:lnTo>
                <a:lnTo>
                  <a:pt x="48196" y="172110"/>
                </a:lnTo>
                <a:lnTo>
                  <a:pt x="37916" y="165352"/>
                </a:lnTo>
                <a:lnTo>
                  <a:pt x="27878" y="156533"/>
                </a:lnTo>
                <a:lnTo>
                  <a:pt x="18480" y="146896"/>
                </a:lnTo>
                <a:lnTo>
                  <a:pt x="9804" y="137325"/>
                </a:lnTo>
                <a:close/>
              </a:path>
              <a:path w="236220" h="200659">
                <a:moveTo>
                  <a:pt x="70688" y="149136"/>
                </a:moveTo>
                <a:lnTo>
                  <a:pt x="65073" y="154892"/>
                </a:lnTo>
                <a:lnTo>
                  <a:pt x="48196" y="172110"/>
                </a:lnTo>
                <a:lnTo>
                  <a:pt x="68961" y="172110"/>
                </a:lnTo>
                <a:lnTo>
                  <a:pt x="82283" y="158521"/>
                </a:lnTo>
                <a:lnTo>
                  <a:pt x="77597" y="157060"/>
                </a:lnTo>
                <a:lnTo>
                  <a:pt x="73583" y="153987"/>
                </a:lnTo>
                <a:lnTo>
                  <a:pt x="70688" y="149136"/>
                </a:lnTo>
                <a:close/>
              </a:path>
              <a:path w="236220" h="200659">
                <a:moveTo>
                  <a:pt x="236016" y="0"/>
                </a:moveTo>
                <a:lnTo>
                  <a:pt x="205282" y="8877"/>
                </a:lnTo>
                <a:lnTo>
                  <a:pt x="132118" y="85674"/>
                </a:lnTo>
                <a:lnTo>
                  <a:pt x="135928" y="89661"/>
                </a:lnTo>
                <a:lnTo>
                  <a:pt x="137883" y="95110"/>
                </a:lnTo>
                <a:lnTo>
                  <a:pt x="138480" y="101003"/>
                </a:lnTo>
                <a:lnTo>
                  <a:pt x="236016" y="0"/>
                </a:lnTo>
                <a:close/>
              </a:path>
            </a:pathLst>
          </a:custGeom>
          <a:solidFill>
            <a:srgbClr val="B7B7B7"/>
          </a:solidFill>
        </p:spPr>
        <p:txBody>
          <a:bodyPr wrap="square" lIns="0" tIns="0" rIns="0" bIns="0" rtlCol="0"/>
          <a:lstStyle/>
          <a:p>
            <a:endParaRPr/>
          </a:p>
        </p:txBody>
      </p:sp>
      <p:sp>
        <p:nvSpPr>
          <p:cNvPr id="217" name="object 217"/>
          <p:cNvSpPr/>
          <p:nvPr/>
        </p:nvSpPr>
        <p:spPr>
          <a:xfrm>
            <a:off x="6802525" y="7097672"/>
            <a:ext cx="67945" cy="73025"/>
          </a:xfrm>
          <a:custGeom>
            <a:avLst/>
            <a:gdLst/>
            <a:ahLst/>
            <a:cxnLst/>
            <a:rect l="l" t="t" r="r" b="b"/>
            <a:pathLst>
              <a:path w="67945" h="73025">
                <a:moveTo>
                  <a:pt x="61429" y="0"/>
                </a:moveTo>
                <a:lnTo>
                  <a:pt x="0" y="63461"/>
                </a:lnTo>
                <a:lnTo>
                  <a:pt x="2895" y="68325"/>
                </a:lnTo>
                <a:lnTo>
                  <a:pt x="6921" y="71399"/>
                </a:lnTo>
                <a:lnTo>
                  <a:pt x="11595" y="72859"/>
                </a:lnTo>
                <a:lnTo>
                  <a:pt x="67792" y="15341"/>
                </a:lnTo>
                <a:lnTo>
                  <a:pt x="67195" y="9436"/>
                </a:lnTo>
                <a:lnTo>
                  <a:pt x="65239" y="3987"/>
                </a:lnTo>
                <a:lnTo>
                  <a:pt x="61429" y="0"/>
                </a:lnTo>
                <a:close/>
              </a:path>
            </a:pathLst>
          </a:custGeom>
          <a:solidFill>
            <a:srgbClr val="FFFFFF"/>
          </a:solidFill>
        </p:spPr>
        <p:txBody>
          <a:bodyPr wrap="square" lIns="0" tIns="0" rIns="0" bIns="0" rtlCol="0"/>
          <a:lstStyle/>
          <a:p>
            <a:endParaRPr/>
          </a:p>
        </p:txBody>
      </p:sp>
      <p:sp>
        <p:nvSpPr>
          <p:cNvPr id="218" name="object 218"/>
          <p:cNvSpPr/>
          <p:nvPr/>
        </p:nvSpPr>
        <p:spPr>
          <a:xfrm>
            <a:off x="6711480" y="7125441"/>
            <a:ext cx="30480" cy="41910"/>
          </a:xfrm>
          <a:custGeom>
            <a:avLst/>
            <a:gdLst/>
            <a:ahLst/>
            <a:cxnLst/>
            <a:rect l="l" t="t" r="r" b="b"/>
            <a:pathLst>
              <a:path w="30479" h="41909">
                <a:moveTo>
                  <a:pt x="8585" y="0"/>
                </a:moveTo>
                <a:lnTo>
                  <a:pt x="6908" y="1015"/>
                </a:lnTo>
                <a:lnTo>
                  <a:pt x="3632" y="3047"/>
                </a:lnTo>
                <a:lnTo>
                  <a:pt x="2400" y="8483"/>
                </a:lnTo>
                <a:lnTo>
                  <a:pt x="1219" y="13931"/>
                </a:lnTo>
                <a:lnTo>
                  <a:pt x="0" y="19418"/>
                </a:lnTo>
                <a:lnTo>
                  <a:pt x="10279" y="30470"/>
                </a:lnTo>
                <a:lnTo>
                  <a:pt x="20358" y="41389"/>
                </a:lnTo>
                <a:lnTo>
                  <a:pt x="24409" y="36321"/>
                </a:lnTo>
                <a:lnTo>
                  <a:pt x="27825" y="30429"/>
                </a:lnTo>
                <a:lnTo>
                  <a:pt x="30175" y="23888"/>
                </a:lnTo>
                <a:lnTo>
                  <a:pt x="8585" y="0"/>
                </a:lnTo>
                <a:close/>
              </a:path>
            </a:pathLst>
          </a:custGeom>
          <a:solidFill>
            <a:srgbClr val="FFFFFF"/>
          </a:solidFill>
        </p:spPr>
        <p:txBody>
          <a:bodyPr wrap="square" lIns="0" tIns="0" rIns="0" bIns="0" rtlCol="0"/>
          <a:lstStyle/>
          <a:p>
            <a:endParaRPr/>
          </a:p>
        </p:txBody>
      </p:sp>
      <p:sp>
        <p:nvSpPr>
          <p:cNvPr id="219" name="object 219"/>
          <p:cNvSpPr/>
          <p:nvPr/>
        </p:nvSpPr>
        <p:spPr>
          <a:xfrm>
            <a:off x="7024471" y="6481212"/>
            <a:ext cx="421005" cy="471805"/>
          </a:xfrm>
          <a:custGeom>
            <a:avLst/>
            <a:gdLst/>
            <a:ahLst/>
            <a:cxnLst/>
            <a:rect l="l" t="t" r="r" b="b"/>
            <a:pathLst>
              <a:path w="421004" h="471804">
                <a:moveTo>
                  <a:pt x="88646" y="351040"/>
                </a:moveTo>
                <a:lnTo>
                  <a:pt x="7759" y="438277"/>
                </a:lnTo>
                <a:lnTo>
                  <a:pt x="1295" y="466178"/>
                </a:lnTo>
                <a:lnTo>
                  <a:pt x="457" y="467614"/>
                </a:lnTo>
                <a:lnTo>
                  <a:pt x="0" y="468312"/>
                </a:lnTo>
                <a:lnTo>
                  <a:pt x="38" y="471423"/>
                </a:lnTo>
                <a:lnTo>
                  <a:pt x="77796" y="389011"/>
                </a:lnTo>
                <a:lnTo>
                  <a:pt x="103136" y="361899"/>
                </a:lnTo>
                <a:lnTo>
                  <a:pt x="104646" y="355434"/>
                </a:lnTo>
                <a:lnTo>
                  <a:pt x="96494" y="355434"/>
                </a:lnTo>
                <a:lnTo>
                  <a:pt x="92240" y="354037"/>
                </a:lnTo>
                <a:lnTo>
                  <a:pt x="88646" y="351040"/>
                </a:lnTo>
                <a:close/>
              </a:path>
              <a:path w="421004" h="471804">
                <a:moveTo>
                  <a:pt x="104711" y="355155"/>
                </a:moveTo>
                <a:lnTo>
                  <a:pt x="103492" y="355333"/>
                </a:lnTo>
                <a:lnTo>
                  <a:pt x="96494" y="355434"/>
                </a:lnTo>
                <a:lnTo>
                  <a:pt x="104646" y="355434"/>
                </a:lnTo>
                <a:lnTo>
                  <a:pt x="104711" y="355155"/>
                </a:lnTo>
                <a:close/>
              </a:path>
              <a:path w="421004" h="471804">
                <a:moveTo>
                  <a:pt x="414147" y="0"/>
                </a:moveTo>
                <a:lnTo>
                  <a:pt x="353080" y="65138"/>
                </a:lnTo>
                <a:lnTo>
                  <a:pt x="277380" y="146583"/>
                </a:lnTo>
                <a:lnTo>
                  <a:pt x="271847" y="157020"/>
                </a:lnTo>
                <a:lnTo>
                  <a:pt x="265072" y="165719"/>
                </a:lnTo>
                <a:lnTo>
                  <a:pt x="257476" y="172393"/>
                </a:lnTo>
                <a:lnTo>
                  <a:pt x="249478" y="176758"/>
                </a:lnTo>
                <a:lnTo>
                  <a:pt x="145249" y="289712"/>
                </a:lnTo>
                <a:lnTo>
                  <a:pt x="146519" y="296379"/>
                </a:lnTo>
                <a:lnTo>
                  <a:pt x="146088" y="303784"/>
                </a:lnTo>
                <a:lnTo>
                  <a:pt x="144526" y="310413"/>
                </a:lnTo>
                <a:lnTo>
                  <a:pt x="143611" y="314159"/>
                </a:lnTo>
                <a:lnTo>
                  <a:pt x="142455" y="317715"/>
                </a:lnTo>
                <a:lnTo>
                  <a:pt x="141033" y="321144"/>
                </a:lnTo>
                <a:lnTo>
                  <a:pt x="207126" y="249266"/>
                </a:lnTo>
                <a:lnTo>
                  <a:pt x="271316" y="178503"/>
                </a:lnTo>
                <a:lnTo>
                  <a:pt x="333717" y="108724"/>
                </a:lnTo>
                <a:lnTo>
                  <a:pt x="338522" y="94899"/>
                </a:lnTo>
                <a:lnTo>
                  <a:pt x="346001" y="82273"/>
                </a:lnTo>
                <a:lnTo>
                  <a:pt x="372198" y="65100"/>
                </a:lnTo>
                <a:lnTo>
                  <a:pt x="420738" y="9639"/>
                </a:lnTo>
                <a:lnTo>
                  <a:pt x="419633" y="8077"/>
                </a:lnTo>
                <a:lnTo>
                  <a:pt x="417601" y="5029"/>
                </a:lnTo>
                <a:lnTo>
                  <a:pt x="415785" y="2349"/>
                </a:lnTo>
                <a:lnTo>
                  <a:pt x="415226" y="1574"/>
                </a:lnTo>
                <a:lnTo>
                  <a:pt x="414147" y="0"/>
                </a:lnTo>
                <a:close/>
              </a:path>
            </a:pathLst>
          </a:custGeom>
          <a:solidFill>
            <a:srgbClr val="B7B7B7"/>
          </a:solidFill>
        </p:spPr>
        <p:txBody>
          <a:bodyPr wrap="square" lIns="0" tIns="0" rIns="0" bIns="0" rtlCol="0"/>
          <a:lstStyle/>
          <a:p>
            <a:endParaRPr/>
          </a:p>
        </p:txBody>
      </p:sp>
      <p:sp>
        <p:nvSpPr>
          <p:cNvPr id="220" name="object 220"/>
          <p:cNvSpPr/>
          <p:nvPr/>
        </p:nvSpPr>
        <p:spPr>
          <a:xfrm>
            <a:off x="7019270" y="6949530"/>
            <a:ext cx="5715" cy="8890"/>
          </a:xfrm>
          <a:custGeom>
            <a:avLst/>
            <a:gdLst/>
            <a:ahLst/>
            <a:cxnLst/>
            <a:rect l="l" t="t" r="r" b="b"/>
            <a:pathLst>
              <a:path w="5715" h="8890">
                <a:moveTo>
                  <a:pt x="5207" y="0"/>
                </a:moveTo>
                <a:lnTo>
                  <a:pt x="0" y="8623"/>
                </a:lnTo>
                <a:lnTo>
                  <a:pt x="1752" y="6807"/>
                </a:lnTo>
                <a:lnTo>
                  <a:pt x="5245" y="3111"/>
                </a:lnTo>
                <a:lnTo>
                  <a:pt x="5207" y="0"/>
                </a:lnTo>
                <a:close/>
              </a:path>
            </a:pathLst>
          </a:custGeom>
          <a:solidFill>
            <a:srgbClr val="FFFFFF"/>
          </a:solidFill>
        </p:spPr>
        <p:txBody>
          <a:bodyPr wrap="square" lIns="0" tIns="0" rIns="0" bIns="0" rtlCol="0"/>
          <a:lstStyle/>
          <a:p>
            <a:endParaRPr/>
          </a:p>
        </p:txBody>
      </p:sp>
      <p:sp>
        <p:nvSpPr>
          <p:cNvPr id="221" name="object 221"/>
          <p:cNvSpPr/>
          <p:nvPr/>
        </p:nvSpPr>
        <p:spPr>
          <a:xfrm>
            <a:off x="7113117" y="6770913"/>
            <a:ext cx="58419" cy="66040"/>
          </a:xfrm>
          <a:custGeom>
            <a:avLst/>
            <a:gdLst/>
            <a:ahLst/>
            <a:cxnLst/>
            <a:rect l="l" t="t" r="r" b="b"/>
            <a:pathLst>
              <a:path w="58420" h="66040">
                <a:moveTo>
                  <a:pt x="56603" y="0"/>
                </a:moveTo>
                <a:lnTo>
                  <a:pt x="0" y="61340"/>
                </a:lnTo>
                <a:lnTo>
                  <a:pt x="3594" y="64338"/>
                </a:lnTo>
                <a:lnTo>
                  <a:pt x="7848" y="65735"/>
                </a:lnTo>
                <a:lnTo>
                  <a:pt x="12395" y="65735"/>
                </a:lnTo>
                <a:lnTo>
                  <a:pt x="14846" y="65633"/>
                </a:lnTo>
                <a:lnTo>
                  <a:pt x="16065" y="65455"/>
                </a:lnTo>
                <a:lnTo>
                  <a:pt x="16446" y="63715"/>
                </a:lnTo>
                <a:lnTo>
                  <a:pt x="17246" y="60248"/>
                </a:lnTo>
                <a:lnTo>
                  <a:pt x="25630" y="60248"/>
                </a:lnTo>
                <a:lnTo>
                  <a:pt x="52387" y="31445"/>
                </a:lnTo>
                <a:lnTo>
                  <a:pt x="57873" y="6680"/>
                </a:lnTo>
                <a:lnTo>
                  <a:pt x="56603" y="0"/>
                </a:lnTo>
                <a:close/>
              </a:path>
              <a:path w="58420" h="66040">
                <a:moveTo>
                  <a:pt x="25630" y="60248"/>
                </a:moveTo>
                <a:lnTo>
                  <a:pt x="17246" y="60248"/>
                </a:lnTo>
                <a:lnTo>
                  <a:pt x="19621" y="60705"/>
                </a:lnTo>
                <a:lnTo>
                  <a:pt x="21958" y="61188"/>
                </a:lnTo>
                <a:lnTo>
                  <a:pt x="24333" y="61645"/>
                </a:lnTo>
                <a:lnTo>
                  <a:pt x="25630" y="60248"/>
                </a:lnTo>
                <a:close/>
              </a:path>
            </a:pathLst>
          </a:custGeom>
          <a:solidFill>
            <a:srgbClr val="FFFFFF"/>
          </a:solidFill>
        </p:spPr>
        <p:txBody>
          <a:bodyPr wrap="square" lIns="0" tIns="0" rIns="0" bIns="0" rtlCol="0"/>
          <a:lstStyle/>
          <a:p>
            <a:endParaRPr/>
          </a:p>
        </p:txBody>
      </p:sp>
      <p:sp>
        <p:nvSpPr>
          <p:cNvPr id="222" name="object 222"/>
          <p:cNvSpPr/>
          <p:nvPr/>
        </p:nvSpPr>
        <p:spPr>
          <a:xfrm>
            <a:off x="5741999" y="6265491"/>
            <a:ext cx="172085" cy="127000"/>
          </a:xfrm>
          <a:custGeom>
            <a:avLst/>
            <a:gdLst/>
            <a:ahLst/>
            <a:cxnLst/>
            <a:rect l="l" t="t" r="r" b="b"/>
            <a:pathLst>
              <a:path w="172085" h="127000">
                <a:moveTo>
                  <a:pt x="94498" y="33108"/>
                </a:moveTo>
                <a:lnTo>
                  <a:pt x="53596" y="33108"/>
                </a:lnTo>
                <a:lnTo>
                  <a:pt x="68072" y="42217"/>
                </a:lnTo>
                <a:lnTo>
                  <a:pt x="93349" y="61436"/>
                </a:lnTo>
                <a:lnTo>
                  <a:pt x="128314" y="89837"/>
                </a:lnTo>
                <a:lnTo>
                  <a:pt x="171859" y="126492"/>
                </a:lnTo>
                <a:lnTo>
                  <a:pt x="170741" y="119227"/>
                </a:lnTo>
                <a:lnTo>
                  <a:pt x="157228" y="88150"/>
                </a:lnTo>
                <a:lnTo>
                  <a:pt x="94498" y="33108"/>
                </a:lnTo>
                <a:close/>
              </a:path>
              <a:path w="172085" h="127000">
                <a:moveTo>
                  <a:pt x="56670" y="0"/>
                </a:moveTo>
                <a:lnTo>
                  <a:pt x="0" y="62684"/>
                </a:lnTo>
                <a:lnTo>
                  <a:pt x="0" y="92235"/>
                </a:lnTo>
                <a:lnTo>
                  <a:pt x="53596" y="33108"/>
                </a:lnTo>
                <a:lnTo>
                  <a:pt x="94498" y="33108"/>
                </a:lnTo>
                <a:lnTo>
                  <a:pt x="56670" y="0"/>
                </a:lnTo>
                <a:close/>
              </a:path>
            </a:pathLst>
          </a:custGeom>
          <a:solidFill>
            <a:srgbClr val="B7B7B7"/>
          </a:solidFill>
        </p:spPr>
        <p:txBody>
          <a:bodyPr wrap="square" lIns="0" tIns="0" rIns="0" bIns="0" rtlCol="0"/>
          <a:lstStyle/>
          <a:p>
            <a:endParaRPr/>
          </a:p>
        </p:txBody>
      </p:sp>
      <p:sp>
        <p:nvSpPr>
          <p:cNvPr id="223" name="object 223"/>
          <p:cNvSpPr/>
          <p:nvPr/>
        </p:nvSpPr>
        <p:spPr>
          <a:xfrm>
            <a:off x="7127595" y="6834619"/>
            <a:ext cx="8255" cy="8890"/>
          </a:xfrm>
          <a:custGeom>
            <a:avLst/>
            <a:gdLst/>
            <a:ahLst/>
            <a:cxnLst/>
            <a:rect l="l" t="t" r="r" b="b"/>
            <a:pathLst>
              <a:path w="8254" h="8890">
                <a:moveTo>
                  <a:pt x="7937" y="0"/>
                </a:moveTo>
                <a:lnTo>
                  <a:pt x="5803" y="838"/>
                </a:lnTo>
                <a:lnTo>
                  <a:pt x="3683" y="1435"/>
                </a:lnTo>
                <a:lnTo>
                  <a:pt x="1574" y="1752"/>
                </a:lnTo>
                <a:lnTo>
                  <a:pt x="533" y="6261"/>
                </a:lnTo>
                <a:lnTo>
                  <a:pt x="0" y="8483"/>
                </a:lnTo>
                <a:lnTo>
                  <a:pt x="5321" y="2832"/>
                </a:lnTo>
                <a:lnTo>
                  <a:pt x="7937" y="0"/>
                </a:lnTo>
              </a:path>
            </a:pathLst>
          </a:custGeom>
        </p:spPr>
        <p:txBody>
          <a:bodyPr wrap="square" lIns="0" tIns="0" rIns="0" bIns="0" rtlCol="0"/>
          <a:lstStyle/>
          <a:p>
            <a:endParaRPr/>
          </a:p>
        </p:txBody>
      </p:sp>
      <p:sp>
        <p:nvSpPr>
          <p:cNvPr id="224" name="object 224"/>
          <p:cNvSpPr/>
          <p:nvPr/>
        </p:nvSpPr>
        <p:spPr>
          <a:xfrm>
            <a:off x="7129170" y="6831165"/>
            <a:ext cx="8890" cy="5715"/>
          </a:xfrm>
          <a:custGeom>
            <a:avLst/>
            <a:gdLst/>
            <a:ahLst/>
            <a:cxnLst/>
            <a:rect l="l" t="t" r="r" b="b"/>
            <a:pathLst>
              <a:path w="8890" h="5715">
                <a:moveTo>
                  <a:pt x="1193" y="0"/>
                </a:moveTo>
                <a:lnTo>
                  <a:pt x="725" y="2095"/>
                </a:lnTo>
                <a:lnTo>
                  <a:pt x="393" y="3454"/>
                </a:lnTo>
                <a:lnTo>
                  <a:pt x="0" y="5207"/>
                </a:lnTo>
                <a:lnTo>
                  <a:pt x="2108" y="4889"/>
                </a:lnTo>
                <a:lnTo>
                  <a:pt x="4229" y="4292"/>
                </a:lnTo>
                <a:lnTo>
                  <a:pt x="6362" y="3454"/>
                </a:lnTo>
                <a:lnTo>
                  <a:pt x="6985" y="2755"/>
                </a:lnTo>
                <a:lnTo>
                  <a:pt x="7658" y="2095"/>
                </a:lnTo>
                <a:lnTo>
                  <a:pt x="8280" y="1397"/>
                </a:lnTo>
                <a:lnTo>
                  <a:pt x="5905" y="939"/>
                </a:lnTo>
                <a:lnTo>
                  <a:pt x="3568" y="457"/>
                </a:lnTo>
                <a:lnTo>
                  <a:pt x="1193" y="0"/>
                </a:lnTo>
              </a:path>
            </a:pathLst>
          </a:custGeom>
        </p:spPr>
        <p:txBody>
          <a:bodyPr wrap="square" lIns="0" tIns="0" rIns="0" bIns="0" rtlCol="0"/>
          <a:lstStyle/>
          <a:p>
            <a:endParaRPr/>
          </a:p>
        </p:txBody>
      </p:sp>
      <p:sp>
        <p:nvSpPr>
          <p:cNvPr id="225" name="object 225"/>
          <p:cNvSpPr/>
          <p:nvPr/>
        </p:nvSpPr>
        <p:spPr>
          <a:xfrm>
            <a:off x="5899226" y="6353632"/>
            <a:ext cx="806983" cy="767854"/>
          </a:xfrm>
          <a:prstGeom prst="rect">
            <a:avLst/>
          </a:prstGeom>
          <a:blipFill>
            <a:blip r:embed="rId104" cstate="print"/>
            <a:stretch>
              <a:fillRect/>
            </a:stretch>
          </a:blipFill>
        </p:spPr>
        <p:txBody>
          <a:bodyPr wrap="square" lIns="0" tIns="0" rIns="0" bIns="0" rtlCol="0"/>
          <a:lstStyle/>
          <a:p>
            <a:endParaRPr/>
          </a:p>
        </p:txBody>
      </p:sp>
      <p:sp>
        <p:nvSpPr>
          <p:cNvPr id="226" name="object 226"/>
          <p:cNvSpPr/>
          <p:nvPr/>
        </p:nvSpPr>
        <p:spPr>
          <a:xfrm>
            <a:off x="6689508" y="7110323"/>
            <a:ext cx="30556" cy="34543"/>
          </a:xfrm>
          <a:prstGeom prst="rect">
            <a:avLst/>
          </a:prstGeom>
          <a:blipFill>
            <a:blip r:embed="rId105" cstate="print"/>
            <a:stretch>
              <a:fillRect/>
            </a:stretch>
          </a:blipFill>
        </p:spPr>
        <p:txBody>
          <a:bodyPr wrap="square" lIns="0" tIns="0" rIns="0" bIns="0" rtlCol="0"/>
          <a:lstStyle/>
          <a:p>
            <a:endParaRPr/>
          </a:p>
        </p:txBody>
      </p:sp>
      <p:sp>
        <p:nvSpPr>
          <p:cNvPr id="227" name="object 227"/>
          <p:cNvSpPr/>
          <p:nvPr/>
        </p:nvSpPr>
        <p:spPr>
          <a:xfrm>
            <a:off x="5920460" y="6372326"/>
            <a:ext cx="11379" cy="10020"/>
          </a:xfrm>
          <a:prstGeom prst="rect">
            <a:avLst/>
          </a:prstGeom>
          <a:blipFill>
            <a:blip r:embed="rId106" cstate="print"/>
            <a:stretch>
              <a:fillRect/>
            </a:stretch>
          </a:blipFill>
        </p:spPr>
        <p:txBody>
          <a:bodyPr wrap="square" lIns="0" tIns="0" rIns="0" bIns="0" rtlCol="0"/>
          <a:lstStyle/>
          <a:p>
            <a:endParaRPr/>
          </a:p>
        </p:txBody>
      </p:sp>
      <p:sp>
        <p:nvSpPr>
          <p:cNvPr id="228" name="object 228"/>
          <p:cNvSpPr/>
          <p:nvPr/>
        </p:nvSpPr>
        <p:spPr>
          <a:xfrm>
            <a:off x="6189979" y="6612051"/>
            <a:ext cx="8229" cy="7429"/>
          </a:xfrm>
          <a:prstGeom prst="rect">
            <a:avLst/>
          </a:prstGeom>
          <a:blipFill>
            <a:blip r:embed="rId106" cstate="print"/>
            <a:stretch>
              <a:fillRect/>
            </a:stretch>
          </a:blipFill>
        </p:spPr>
        <p:txBody>
          <a:bodyPr wrap="square" lIns="0" tIns="0" rIns="0" bIns="0" rtlCol="0"/>
          <a:lstStyle/>
          <a:p>
            <a:endParaRPr/>
          </a:p>
        </p:txBody>
      </p:sp>
      <p:sp>
        <p:nvSpPr>
          <p:cNvPr id="229" name="object 229"/>
          <p:cNvSpPr/>
          <p:nvPr/>
        </p:nvSpPr>
        <p:spPr>
          <a:xfrm>
            <a:off x="6239078" y="6656476"/>
            <a:ext cx="1905" cy="1905"/>
          </a:xfrm>
          <a:custGeom>
            <a:avLst/>
            <a:gdLst/>
            <a:ahLst/>
            <a:cxnLst/>
            <a:rect l="l" t="t" r="r" b="b"/>
            <a:pathLst>
              <a:path w="1904" h="1904">
                <a:moveTo>
                  <a:pt x="0" y="0"/>
                </a:moveTo>
                <a:lnTo>
                  <a:pt x="520" y="596"/>
                </a:lnTo>
                <a:lnTo>
                  <a:pt x="1079" y="1104"/>
                </a:lnTo>
                <a:lnTo>
                  <a:pt x="1714" y="1600"/>
                </a:lnTo>
                <a:lnTo>
                  <a:pt x="1155" y="1066"/>
                </a:lnTo>
                <a:lnTo>
                  <a:pt x="558" y="558"/>
                </a:lnTo>
                <a:lnTo>
                  <a:pt x="0" y="0"/>
                </a:lnTo>
              </a:path>
            </a:pathLst>
          </a:custGeom>
        </p:spPr>
        <p:txBody>
          <a:bodyPr wrap="square" lIns="0" tIns="0" rIns="0" bIns="0" rtlCol="0"/>
          <a:lstStyle/>
          <a:p>
            <a:endParaRPr/>
          </a:p>
        </p:txBody>
      </p:sp>
      <p:sp>
        <p:nvSpPr>
          <p:cNvPr id="230" name="object 230"/>
          <p:cNvSpPr/>
          <p:nvPr/>
        </p:nvSpPr>
        <p:spPr>
          <a:xfrm>
            <a:off x="6937133" y="6919493"/>
            <a:ext cx="95097" cy="101384"/>
          </a:xfrm>
          <a:prstGeom prst="rect">
            <a:avLst/>
          </a:prstGeom>
          <a:blipFill>
            <a:blip r:embed="rId107" cstate="print"/>
            <a:stretch>
              <a:fillRect/>
            </a:stretch>
          </a:blipFill>
        </p:spPr>
        <p:txBody>
          <a:bodyPr wrap="square" lIns="0" tIns="0" rIns="0" bIns="0" rtlCol="0"/>
          <a:lstStyle/>
          <a:p>
            <a:endParaRPr/>
          </a:p>
        </p:txBody>
      </p:sp>
      <p:sp>
        <p:nvSpPr>
          <p:cNvPr id="231" name="object 231"/>
          <p:cNvSpPr/>
          <p:nvPr/>
        </p:nvSpPr>
        <p:spPr>
          <a:xfrm>
            <a:off x="6959066" y="6933120"/>
            <a:ext cx="65404" cy="74485"/>
          </a:xfrm>
          <a:prstGeom prst="rect">
            <a:avLst/>
          </a:prstGeom>
          <a:blipFill>
            <a:blip r:embed="rId108" cstate="print"/>
            <a:stretch>
              <a:fillRect/>
            </a:stretch>
          </a:blipFill>
        </p:spPr>
        <p:txBody>
          <a:bodyPr wrap="square" lIns="0" tIns="0" rIns="0" bIns="0" rtlCol="0"/>
          <a:lstStyle/>
          <a:p>
            <a:endParaRPr/>
          </a:p>
        </p:txBody>
      </p:sp>
      <p:sp>
        <p:nvSpPr>
          <p:cNvPr id="232" name="object 232"/>
          <p:cNvSpPr/>
          <p:nvPr/>
        </p:nvSpPr>
        <p:spPr>
          <a:xfrm>
            <a:off x="7448916" y="5714156"/>
            <a:ext cx="588010" cy="762635"/>
          </a:xfrm>
          <a:custGeom>
            <a:avLst/>
            <a:gdLst/>
            <a:ahLst/>
            <a:cxnLst/>
            <a:rect l="l" t="t" r="r" b="b"/>
            <a:pathLst>
              <a:path w="588009" h="762635">
                <a:moveTo>
                  <a:pt x="32550" y="711593"/>
                </a:moveTo>
                <a:lnTo>
                  <a:pt x="0" y="749427"/>
                </a:lnTo>
                <a:lnTo>
                  <a:pt x="2197" y="752817"/>
                </a:lnTo>
                <a:lnTo>
                  <a:pt x="3695" y="755053"/>
                </a:lnTo>
                <a:lnTo>
                  <a:pt x="7404" y="760463"/>
                </a:lnTo>
                <a:lnTo>
                  <a:pt x="8064" y="761365"/>
                </a:lnTo>
                <a:lnTo>
                  <a:pt x="8763" y="762241"/>
                </a:lnTo>
                <a:lnTo>
                  <a:pt x="8661" y="762381"/>
                </a:lnTo>
                <a:lnTo>
                  <a:pt x="38455" y="727837"/>
                </a:lnTo>
                <a:lnTo>
                  <a:pt x="38315" y="727671"/>
                </a:lnTo>
                <a:lnTo>
                  <a:pt x="35166" y="723442"/>
                </a:lnTo>
                <a:lnTo>
                  <a:pt x="33286" y="717854"/>
                </a:lnTo>
                <a:lnTo>
                  <a:pt x="32550" y="711593"/>
                </a:lnTo>
                <a:close/>
              </a:path>
              <a:path w="588009" h="762635">
                <a:moveTo>
                  <a:pt x="110045" y="620242"/>
                </a:moveTo>
                <a:lnTo>
                  <a:pt x="82562" y="652856"/>
                </a:lnTo>
                <a:lnTo>
                  <a:pt x="86118" y="656564"/>
                </a:lnTo>
                <a:lnTo>
                  <a:pt x="88392" y="661974"/>
                </a:lnTo>
                <a:lnTo>
                  <a:pt x="89547" y="667943"/>
                </a:lnTo>
                <a:lnTo>
                  <a:pt x="118745" y="633361"/>
                </a:lnTo>
                <a:lnTo>
                  <a:pt x="114033" y="626135"/>
                </a:lnTo>
                <a:lnTo>
                  <a:pt x="111480" y="622300"/>
                </a:lnTo>
                <a:lnTo>
                  <a:pt x="110045" y="620242"/>
                </a:lnTo>
                <a:close/>
              </a:path>
              <a:path w="588009" h="762635">
                <a:moveTo>
                  <a:pt x="129997" y="596379"/>
                </a:moveTo>
                <a:lnTo>
                  <a:pt x="122199" y="605675"/>
                </a:lnTo>
                <a:lnTo>
                  <a:pt x="128346" y="615099"/>
                </a:lnTo>
                <a:lnTo>
                  <a:pt x="130860" y="618909"/>
                </a:lnTo>
                <a:lnTo>
                  <a:pt x="138125" y="610146"/>
                </a:lnTo>
                <a:lnTo>
                  <a:pt x="138620" y="609625"/>
                </a:lnTo>
                <a:lnTo>
                  <a:pt x="132854" y="600710"/>
                </a:lnTo>
                <a:lnTo>
                  <a:pt x="129997" y="596379"/>
                </a:lnTo>
                <a:close/>
              </a:path>
              <a:path w="588009" h="762635">
                <a:moveTo>
                  <a:pt x="255549" y="442683"/>
                </a:moveTo>
                <a:lnTo>
                  <a:pt x="228098" y="476799"/>
                </a:lnTo>
                <a:lnTo>
                  <a:pt x="200059" y="511338"/>
                </a:lnTo>
                <a:lnTo>
                  <a:pt x="142113" y="581850"/>
                </a:lnTo>
                <a:lnTo>
                  <a:pt x="150698" y="595122"/>
                </a:lnTo>
                <a:lnTo>
                  <a:pt x="189625" y="547992"/>
                </a:lnTo>
                <a:lnTo>
                  <a:pt x="215333" y="516562"/>
                </a:lnTo>
                <a:lnTo>
                  <a:pt x="244678" y="480326"/>
                </a:lnTo>
                <a:lnTo>
                  <a:pt x="245605" y="470592"/>
                </a:lnTo>
                <a:lnTo>
                  <a:pt x="247761" y="460795"/>
                </a:lnTo>
                <a:lnTo>
                  <a:pt x="251093" y="451353"/>
                </a:lnTo>
                <a:lnTo>
                  <a:pt x="255549" y="442683"/>
                </a:lnTo>
                <a:close/>
              </a:path>
              <a:path w="588009" h="762635">
                <a:moveTo>
                  <a:pt x="352742" y="319151"/>
                </a:moveTo>
                <a:lnTo>
                  <a:pt x="330961" y="347223"/>
                </a:lnTo>
                <a:lnTo>
                  <a:pt x="308864" y="375473"/>
                </a:lnTo>
                <a:lnTo>
                  <a:pt x="286423" y="403931"/>
                </a:lnTo>
                <a:lnTo>
                  <a:pt x="263613" y="432625"/>
                </a:lnTo>
                <a:lnTo>
                  <a:pt x="266306" y="430072"/>
                </a:lnTo>
                <a:lnTo>
                  <a:pt x="269278" y="428015"/>
                </a:lnTo>
                <a:lnTo>
                  <a:pt x="272491" y="426542"/>
                </a:lnTo>
                <a:lnTo>
                  <a:pt x="274510" y="425983"/>
                </a:lnTo>
                <a:lnTo>
                  <a:pt x="276390" y="425703"/>
                </a:lnTo>
                <a:lnTo>
                  <a:pt x="288417" y="425703"/>
                </a:lnTo>
                <a:lnTo>
                  <a:pt x="312767" y="394878"/>
                </a:lnTo>
                <a:lnTo>
                  <a:pt x="340423" y="359510"/>
                </a:lnTo>
                <a:lnTo>
                  <a:pt x="369717" y="321627"/>
                </a:lnTo>
                <a:lnTo>
                  <a:pt x="357632" y="321627"/>
                </a:lnTo>
                <a:lnTo>
                  <a:pt x="355117" y="320827"/>
                </a:lnTo>
                <a:lnTo>
                  <a:pt x="352742" y="319151"/>
                </a:lnTo>
                <a:close/>
              </a:path>
              <a:path w="588009" h="762635">
                <a:moveTo>
                  <a:pt x="288417" y="425703"/>
                </a:moveTo>
                <a:lnTo>
                  <a:pt x="281355" y="425703"/>
                </a:lnTo>
                <a:lnTo>
                  <a:pt x="284111" y="426605"/>
                </a:lnTo>
                <a:lnTo>
                  <a:pt x="286461" y="428180"/>
                </a:lnTo>
                <a:lnTo>
                  <a:pt x="288417" y="425703"/>
                </a:lnTo>
                <a:close/>
              </a:path>
              <a:path w="588009" h="762635">
                <a:moveTo>
                  <a:pt x="586117" y="0"/>
                </a:moveTo>
                <a:lnTo>
                  <a:pt x="559027" y="38899"/>
                </a:lnTo>
                <a:lnTo>
                  <a:pt x="531757" y="77543"/>
                </a:lnTo>
                <a:lnTo>
                  <a:pt x="504250" y="116003"/>
                </a:lnTo>
                <a:lnTo>
                  <a:pt x="476451" y="154354"/>
                </a:lnTo>
                <a:lnTo>
                  <a:pt x="448304" y="192668"/>
                </a:lnTo>
                <a:lnTo>
                  <a:pt x="419752" y="231019"/>
                </a:lnTo>
                <a:lnTo>
                  <a:pt x="390740" y="269481"/>
                </a:lnTo>
                <a:lnTo>
                  <a:pt x="390664" y="271259"/>
                </a:lnTo>
                <a:lnTo>
                  <a:pt x="387322" y="290814"/>
                </a:lnTo>
                <a:lnTo>
                  <a:pt x="380158" y="306830"/>
                </a:lnTo>
                <a:lnTo>
                  <a:pt x="370637" y="317652"/>
                </a:lnTo>
                <a:lnTo>
                  <a:pt x="360222" y="321627"/>
                </a:lnTo>
                <a:lnTo>
                  <a:pt x="369717" y="321627"/>
                </a:lnTo>
                <a:lnTo>
                  <a:pt x="399171" y="283097"/>
                </a:lnTo>
                <a:lnTo>
                  <a:pt x="429958" y="242315"/>
                </a:lnTo>
                <a:lnTo>
                  <a:pt x="432222" y="228018"/>
                </a:lnTo>
                <a:lnTo>
                  <a:pt x="436824" y="214583"/>
                </a:lnTo>
                <a:lnTo>
                  <a:pt x="443704" y="203280"/>
                </a:lnTo>
                <a:lnTo>
                  <a:pt x="452805" y="195376"/>
                </a:lnTo>
                <a:lnTo>
                  <a:pt x="454939" y="194564"/>
                </a:lnTo>
                <a:lnTo>
                  <a:pt x="456882" y="194221"/>
                </a:lnTo>
                <a:lnTo>
                  <a:pt x="465741" y="194221"/>
                </a:lnTo>
                <a:lnTo>
                  <a:pt x="495024" y="154307"/>
                </a:lnTo>
                <a:lnTo>
                  <a:pt x="525791" y="111750"/>
                </a:lnTo>
                <a:lnTo>
                  <a:pt x="556812" y="68150"/>
                </a:lnTo>
                <a:lnTo>
                  <a:pt x="587959" y="23609"/>
                </a:lnTo>
                <a:lnTo>
                  <a:pt x="586282" y="16560"/>
                </a:lnTo>
                <a:lnTo>
                  <a:pt x="585660" y="8318"/>
                </a:lnTo>
                <a:lnTo>
                  <a:pt x="586117" y="0"/>
                </a:lnTo>
                <a:close/>
              </a:path>
              <a:path w="588009" h="762635">
                <a:moveTo>
                  <a:pt x="465741" y="194221"/>
                </a:moveTo>
                <a:lnTo>
                  <a:pt x="460908" y="194221"/>
                </a:lnTo>
                <a:lnTo>
                  <a:pt x="462864" y="194741"/>
                </a:lnTo>
                <a:lnTo>
                  <a:pt x="464642" y="195719"/>
                </a:lnTo>
                <a:lnTo>
                  <a:pt x="465741" y="194221"/>
                </a:lnTo>
                <a:close/>
              </a:path>
            </a:pathLst>
          </a:custGeom>
          <a:solidFill>
            <a:srgbClr val="B7B7B7"/>
          </a:solidFill>
        </p:spPr>
        <p:txBody>
          <a:bodyPr wrap="square" lIns="0" tIns="0" rIns="0" bIns="0" rtlCol="0"/>
          <a:lstStyle/>
          <a:p>
            <a:endParaRPr/>
          </a:p>
        </p:txBody>
      </p:sp>
      <p:sp>
        <p:nvSpPr>
          <p:cNvPr id="233" name="object 233"/>
          <p:cNvSpPr/>
          <p:nvPr/>
        </p:nvSpPr>
        <p:spPr>
          <a:xfrm>
            <a:off x="7878879" y="5908373"/>
            <a:ext cx="34925" cy="48260"/>
          </a:xfrm>
          <a:custGeom>
            <a:avLst/>
            <a:gdLst/>
            <a:ahLst/>
            <a:cxnLst/>
            <a:rect l="l" t="t" r="r" b="b"/>
            <a:pathLst>
              <a:path w="34925" h="48260">
                <a:moveTo>
                  <a:pt x="30949" y="0"/>
                </a:moveTo>
                <a:lnTo>
                  <a:pt x="26924" y="0"/>
                </a:lnTo>
                <a:lnTo>
                  <a:pt x="24968" y="355"/>
                </a:lnTo>
                <a:lnTo>
                  <a:pt x="2264" y="33804"/>
                </a:lnTo>
                <a:lnTo>
                  <a:pt x="0" y="48094"/>
                </a:lnTo>
                <a:lnTo>
                  <a:pt x="34683" y="1511"/>
                </a:lnTo>
                <a:lnTo>
                  <a:pt x="32905" y="533"/>
                </a:lnTo>
                <a:lnTo>
                  <a:pt x="30949" y="0"/>
                </a:lnTo>
                <a:close/>
              </a:path>
            </a:pathLst>
          </a:custGeom>
          <a:solidFill>
            <a:srgbClr val="FFFFFF"/>
          </a:solidFill>
        </p:spPr>
        <p:txBody>
          <a:bodyPr wrap="square" lIns="0" tIns="0" rIns="0" bIns="0" rtlCol="0"/>
          <a:lstStyle/>
          <a:p>
            <a:endParaRPr/>
          </a:p>
        </p:txBody>
      </p:sp>
      <p:sp>
        <p:nvSpPr>
          <p:cNvPr id="234" name="object 234"/>
          <p:cNvSpPr/>
          <p:nvPr/>
        </p:nvSpPr>
        <p:spPr>
          <a:xfrm>
            <a:off x="8034568" y="5691172"/>
            <a:ext cx="24765" cy="46990"/>
          </a:xfrm>
          <a:custGeom>
            <a:avLst/>
            <a:gdLst/>
            <a:ahLst/>
            <a:cxnLst/>
            <a:rect l="l" t="t" r="r" b="b"/>
            <a:pathLst>
              <a:path w="24765" h="46989">
                <a:moveTo>
                  <a:pt x="16319" y="0"/>
                </a:moveTo>
                <a:lnTo>
                  <a:pt x="457" y="22986"/>
                </a:lnTo>
                <a:lnTo>
                  <a:pt x="0" y="31292"/>
                </a:lnTo>
                <a:lnTo>
                  <a:pt x="635" y="39535"/>
                </a:lnTo>
                <a:lnTo>
                  <a:pt x="2311" y="46596"/>
                </a:lnTo>
                <a:lnTo>
                  <a:pt x="20510" y="20269"/>
                </a:lnTo>
                <a:lnTo>
                  <a:pt x="24599" y="14287"/>
                </a:lnTo>
                <a:lnTo>
                  <a:pt x="22110" y="10032"/>
                </a:lnTo>
                <a:lnTo>
                  <a:pt x="16319" y="0"/>
                </a:lnTo>
                <a:close/>
              </a:path>
            </a:pathLst>
          </a:custGeom>
          <a:solidFill>
            <a:srgbClr val="FFFFFF"/>
          </a:solidFill>
        </p:spPr>
        <p:txBody>
          <a:bodyPr wrap="square" lIns="0" tIns="0" rIns="0" bIns="0" rtlCol="0"/>
          <a:lstStyle/>
          <a:p>
            <a:endParaRPr/>
          </a:p>
        </p:txBody>
      </p:sp>
      <p:sp>
        <p:nvSpPr>
          <p:cNvPr id="235" name="object 235"/>
          <p:cNvSpPr/>
          <p:nvPr/>
        </p:nvSpPr>
        <p:spPr>
          <a:xfrm>
            <a:off x="8399436" y="3735001"/>
            <a:ext cx="311150" cy="1398905"/>
          </a:xfrm>
          <a:custGeom>
            <a:avLst/>
            <a:gdLst/>
            <a:ahLst/>
            <a:cxnLst/>
            <a:rect l="l" t="t" r="r" b="b"/>
            <a:pathLst>
              <a:path w="311150" h="1398904">
                <a:moveTo>
                  <a:pt x="281254" y="0"/>
                </a:moveTo>
                <a:lnTo>
                  <a:pt x="288381" y="50095"/>
                </a:lnTo>
                <a:lnTo>
                  <a:pt x="293948" y="100087"/>
                </a:lnTo>
                <a:lnTo>
                  <a:pt x="297993" y="149966"/>
                </a:lnTo>
                <a:lnTo>
                  <a:pt x="300561" y="199926"/>
                </a:lnTo>
                <a:lnTo>
                  <a:pt x="301676" y="249347"/>
                </a:lnTo>
                <a:lnTo>
                  <a:pt x="301390" y="298830"/>
                </a:lnTo>
                <a:lnTo>
                  <a:pt x="299739" y="348161"/>
                </a:lnTo>
                <a:lnTo>
                  <a:pt x="296760" y="397332"/>
                </a:lnTo>
                <a:lnTo>
                  <a:pt x="296443" y="401319"/>
                </a:lnTo>
                <a:lnTo>
                  <a:pt x="296164" y="405269"/>
                </a:lnTo>
                <a:lnTo>
                  <a:pt x="290778" y="462525"/>
                </a:lnTo>
                <a:lnTo>
                  <a:pt x="284283" y="515622"/>
                </a:lnTo>
                <a:lnTo>
                  <a:pt x="276375" y="568483"/>
                </a:lnTo>
                <a:lnTo>
                  <a:pt x="267106" y="621092"/>
                </a:lnTo>
                <a:lnTo>
                  <a:pt x="256530" y="673435"/>
                </a:lnTo>
                <a:lnTo>
                  <a:pt x="244697" y="725498"/>
                </a:lnTo>
                <a:lnTo>
                  <a:pt x="231660" y="777266"/>
                </a:lnTo>
                <a:lnTo>
                  <a:pt x="217471" y="828723"/>
                </a:lnTo>
                <a:lnTo>
                  <a:pt x="202184" y="879855"/>
                </a:lnTo>
                <a:lnTo>
                  <a:pt x="204762" y="884085"/>
                </a:lnTo>
                <a:lnTo>
                  <a:pt x="204444" y="889673"/>
                </a:lnTo>
                <a:lnTo>
                  <a:pt x="199847" y="894981"/>
                </a:lnTo>
                <a:lnTo>
                  <a:pt x="198437" y="895997"/>
                </a:lnTo>
                <a:lnTo>
                  <a:pt x="196913" y="896696"/>
                </a:lnTo>
                <a:lnTo>
                  <a:pt x="180795" y="945714"/>
                </a:lnTo>
                <a:lnTo>
                  <a:pt x="163759" y="994403"/>
                </a:lnTo>
                <a:lnTo>
                  <a:pt x="145852" y="1042751"/>
                </a:lnTo>
                <a:lnTo>
                  <a:pt x="127120" y="1090745"/>
                </a:lnTo>
                <a:lnTo>
                  <a:pt x="107610" y="1138374"/>
                </a:lnTo>
                <a:lnTo>
                  <a:pt x="87359" y="1185643"/>
                </a:lnTo>
                <a:lnTo>
                  <a:pt x="66438" y="1232488"/>
                </a:lnTo>
                <a:lnTo>
                  <a:pt x="44870" y="1278949"/>
                </a:lnTo>
                <a:lnTo>
                  <a:pt x="22708" y="1324998"/>
                </a:lnTo>
                <a:lnTo>
                  <a:pt x="0" y="1370622"/>
                </a:lnTo>
                <a:lnTo>
                  <a:pt x="1146" y="1384461"/>
                </a:lnTo>
                <a:lnTo>
                  <a:pt x="42894" y="1315606"/>
                </a:lnTo>
                <a:lnTo>
                  <a:pt x="62850" y="1273039"/>
                </a:lnTo>
                <a:lnTo>
                  <a:pt x="82476" y="1229707"/>
                </a:lnTo>
                <a:lnTo>
                  <a:pt x="101717" y="1185625"/>
                </a:lnTo>
                <a:lnTo>
                  <a:pt x="120489" y="1140879"/>
                </a:lnTo>
                <a:lnTo>
                  <a:pt x="138753" y="1095447"/>
                </a:lnTo>
                <a:lnTo>
                  <a:pt x="156441" y="1049378"/>
                </a:lnTo>
                <a:lnTo>
                  <a:pt x="173492" y="1002706"/>
                </a:lnTo>
                <a:lnTo>
                  <a:pt x="189842" y="955461"/>
                </a:lnTo>
                <a:lnTo>
                  <a:pt x="205432" y="907676"/>
                </a:lnTo>
                <a:lnTo>
                  <a:pt x="220199" y="859384"/>
                </a:lnTo>
                <a:lnTo>
                  <a:pt x="234083" y="810615"/>
                </a:lnTo>
                <a:lnTo>
                  <a:pt x="247021" y="761403"/>
                </a:lnTo>
                <a:lnTo>
                  <a:pt x="258952" y="711778"/>
                </a:lnTo>
                <a:lnTo>
                  <a:pt x="269816" y="661774"/>
                </a:lnTo>
                <a:lnTo>
                  <a:pt x="279549" y="611422"/>
                </a:lnTo>
                <a:lnTo>
                  <a:pt x="288092" y="560754"/>
                </a:lnTo>
                <a:lnTo>
                  <a:pt x="295382" y="509802"/>
                </a:lnTo>
                <a:lnTo>
                  <a:pt x="301358" y="458598"/>
                </a:lnTo>
                <a:lnTo>
                  <a:pt x="305958" y="407175"/>
                </a:lnTo>
                <a:lnTo>
                  <a:pt x="309122" y="355564"/>
                </a:lnTo>
                <a:lnTo>
                  <a:pt x="310787" y="303797"/>
                </a:lnTo>
                <a:lnTo>
                  <a:pt x="310818" y="249347"/>
                </a:lnTo>
                <a:lnTo>
                  <a:pt x="309364" y="199723"/>
                </a:lnTo>
                <a:lnTo>
                  <a:pt x="306178" y="147884"/>
                </a:lnTo>
                <a:lnTo>
                  <a:pt x="301236" y="95815"/>
                </a:lnTo>
                <a:lnTo>
                  <a:pt x="294487" y="43751"/>
                </a:lnTo>
                <a:lnTo>
                  <a:pt x="293836" y="37219"/>
                </a:lnTo>
                <a:lnTo>
                  <a:pt x="293325" y="30083"/>
                </a:lnTo>
                <a:lnTo>
                  <a:pt x="292433" y="22970"/>
                </a:lnTo>
                <a:lnTo>
                  <a:pt x="290639" y="16509"/>
                </a:lnTo>
                <a:lnTo>
                  <a:pt x="287604" y="11518"/>
                </a:lnTo>
                <a:lnTo>
                  <a:pt x="284429" y="5968"/>
                </a:lnTo>
                <a:lnTo>
                  <a:pt x="281254" y="0"/>
                </a:lnTo>
                <a:close/>
              </a:path>
            </a:pathLst>
          </a:custGeom>
          <a:solidFill>
            <a:srgbClr val="B7B7B7"/>
          </a:solidFill>
        </p:spPr>
        <p:txBody>
          <a:bodyPr wrap="square" lIns="0" tIns="0" rIns="0" bIns="0" rtlCol="0"/>
          <a:lstStyle/>
          <a:p>
            <a:endParaRPr/>
          </a:p>
        </p:txBody>
      </p:sp>
      <p:sp>
        <p:nvSpPr>
          <p:cNvPr id="236" name="object 236"/>
          <p:cNvSpPr/>
          <p:nvPr/>
        </p:nvSpPr>
        <p:spPr>
          <a:xfrm>
            <a:off x="8596345" y="4614866"/>
            <a:ext cx="8255" cy="17145"/>
          </a:xfrm>
          <a:custGeom>
            <a:avLst/>
            <a:gdLst/>
            <a:ahLst/>
            <a:cxnLst/>
            <a:rect l="l" t="t" r="r" b="b"/>
            <a:pathLst>
              <a:path w="8254" h="17145">
                <a:moveTo>
                  <a:pt x="5270" y="0"/>
                </a:moveTo>
                <a:lnTo>
                  <a:pt x="3530" y="5588"/>
                </a:lnTo>
                <a:lnTo>
                  <a:pt x="1739" y="11239"/>
                </a:lnTo>
                <a:lnTo>
                  <a:pt x="0" y="16827"/>
                </a:lnTo>
                <a:lnTo>
                  <a:pt x="1536" y="16129"/>
                </a:lnTo>
                <a:lnTo>
                  <a:pt x="2933" y="15113"/>
                </a:lnTo>
                <a:lnTo>
                  <a:pt x="7543" y="9804"/>
                </a:lnTo>
                <a:lnTo>
                  <a:pt x="7861" y="4216"/>
                </a:lnTo>
                <a:lnTo>
                  <a:pt x="5270" y="0"/>
                </a:lnTo>
                <a:close/>
              </a:path>
            </a:pathLst>
          </a:custGeom>
          <a:solidFill>
            <a:srgbClr val="FFFFFF"/>
          </a:solidFill>
        </p:spPr>
        <p:txBody>
          <a:bodyPr wrap="square" lIns="0" tIns="0" rIns="0" bIns="0" rtlCol="0"/>
          <a:lstStyle/>
          <a:p>
            <a:endParaRPr/>
          </a:p>
        </p:txBody>
      </p:sp>
      <p:sp>
        <p:nvSpPr>
          <p:cNvPr id="237" name="object 237"/>
          <p:cNvSpPr/>
          <p:nvPr/>
        </p:nvSpPr>
        <p:spPr>
          <a:xfrm>
            <a:off x="8064712" y="5279314"/>
            <a:ext cx="257175" cy="405765"/>
          </a:xfrm>
          <a:custGeom>
            <a:avLst/>
            <a:gdLst/>
            <a:ahLst/>
            <a:cxnLst/>
            <a:rect l="l" t="t" r="r" b="b"/>
            <a:pathLst>
              <a:path w="257175" h="405764">
                <a:moveTo>
                  <a:pt x="241757" y="0"/>
                </a:moveTo>
                <a:lnTo>
                  <a:pt x="215591" y="45860"/>
                </a:lnTo>
                <a:lnTo>
                  <a:pt x="189123" y="91162"/>
                </a:lnTo>
                <a:lnTo>
                  <a:pt x="162408" y="135891"/>
                </a:lnTo>
                <a:lnTo>
                  <a:pt x="135501" y="180032"/>
                </a:lnTo>
                <a:lnTo>
                  <a:pt x="108457" y="223570"/>
                </a:lnTo>
                <a:lnTo>
                  <a:pt x="81329" y="266491"/>
                </a:lnTo>
                <a:lnTo>
                  <a:pt x="54174" y="308779"/>
                </a:lnTo>
                <a:lnTo>
                  <a:pt x="27046" y="350421"/>
                </a:lnTo>
                <a:lnTo>
                  <a:pt x="0" y="391401"/>
                </a:lnTo>
                <a:lnTo>
                  <a:pt x="3771" y="394055"/>
                </a:lnTo>
                <a:lnTo>
                  <a:pt x="6642" y="399186"/>
                </a:lnTo>
                <a:lnTo>
                  <a:pt x="8559" y="405333"/>
                </a:lnTo>
                <a:lnTo>
                  <a:pt x="30306" y="372592"/>
                </a:lnTo>
                <a:lnTo>
                  <a:pt x="54025" y="336633"/>
                </a:lnTo>
                <a:lnTo>
                  <a:pt x="79495" y="297571"/>
                </a:lnTo>
                <a:lnTo>
                  <a:pt x="106498" y="255522"/>
                </a:lnTo>
                <a:lnTo>
                  <a:pt x="134813" y="210600"/>
                </a:lnTo>
                <a:lnTo>
                  <a:pt x="164221" y="162922"/>
                </a:lnTo>
                <a:lnTo>
                  <a:pt x="194502" y="112601"/>
                </a:lnTo>
                <a:lnTo>
                  <a:pt x="225437" y="59754"/>
                </a:lnTo>
                <a:lnTo>
                  <a:pt x="256806" y="4495"/>
                </a:lnTo>
                <a:lnTo>
                  <a:pt x="253631" y="3060"/>
                </a:lnTo>
                <a:lnTo>
                  <a:pt x="251777" y="2197"/>
                </a:lnTo>
                <a:lnTo>
                  <a:pt x="241757" y="0"/>
                </a:lnTo>
                <a:close/>
              </a:path>
            </a:pathLst>
          </a:custGeom>
          <a:solidFill>
            <a:srgbClr val="B7B7B7"/>
          </a:solidFill>
        </p:spPr>
        <p:txBody>
          <a:bodyPr wrap="square" lIns="0" tIns="0" rIns="0" bIns="0" rtlCol="0"/>
          <a:lstStyle/>
          <a:p>
            <a:endParaRPr/>
          </a:p>
        </p:txBody>
      </p:sp>
      <p:sp>
        <p:nvSpPr>
          <p:cNvPr id="238" name="object 238"/>
          <p:cNvSpPr/>
          <p:nvPr/>
        </p:nvSpPr>
        <p:spPr>
          <a:xfrm>
            <a:off x="8060940" y="5670710"/>
            <a:ext cx="12700" cy="20320"/>
          </a:xfrm>
          <a:custGeom>
            <a:avLst/>
            <a:gdLst/>
            <a:ahLst/>
            <a:cxnLst/>
            <a:rect l="l" t="t" r="r" b="b"/>
            <a:pathLst>
              <a:path w="12700" h="20320">
                <a:moveTo>
                  <a:pt x="3771" y="0"/>
                </a:moveTo>
                <a:lnTo>
                  <a:pt x="0" y="5689"/>
                </a:lnTo>
                <a:lnTo>
                  <a:pt x="8280" y="20015"/>
                </a:lnTo>
                <a:lnTo>
                  <a:pt x="9601" y="17983"/>
                </a:lnTo>
                <a:lnTo>
                  <a:pt x="10972" y="16001"/>
                </a:lnTo>
                <a:lnTo>
                  <a:pt x="12331" y="13931"/>
                </a:lnTo>
                <a:lnTo>
                  <a:pt x="10414" y="7785"/>
                </a:lnTo>
                <a:lnTo>
                  <a:pt x="7543" y="2654"/>
                </a:lnTo>
                <a:lnTo>
                  <a:pt x="3771" y="0"/>
                </a:lnTo>
                <a:close/>
              </a:path>
            </a:pathLst>
          </a:custGeom>
          <a:solidFill>
            <a:srgbClr val="FFFFFF"/>
          </a:solidFill>
        </p:spPr>
        <p:txBody>
          <a:bodyPr wrap="square" lIns="0" tIns="0" rIns="0" bIns="0" rtlCol="0"/>
          <a:lstStyle/>
          <a:p>
            <a:endParaRPr/>
          </a:p>
        </p:txBody>
      </p:sp>
      <p:sp>
        <p:nvSpPr>
          <p:cNvPr id="239" name="object 239"/>
          <p:cNvSpPr/>
          <p:nvPr/>
        </p:nvSpPr>
        <p:spPr>
          <a:xfrm>
            <a:off x="8306460" y="5105628"/>
            <a:ext cx="95211" cy="178181"/>
          </a:xfrm>
          <a:prstGeom prst="rect">
            <a:avLst/>
          </a:prstGeom>
          <a:blipFill>
            <a:blip r:embed="rId109" cstate="print"/>
            <a:stretch>
              <a:fillRect/>
            </a:stretch>
          </a:blipFill>
        </p:spPr>
        <p:txBody>
          <a:bodyPr wrap="square" lIns="0" tIns="0" rIns="0" bIns="0" rtlCol="0"/>
          <a:lstStyle/>
          <a:p>
            <a:endParaRPr/>
          </a:p>
        </p:txBody>
      </p:sp>
      <p:sp>
        <p:nvSpPr>
          <p:cNvPr id="240" name="object 240"/>
          <p:cNvSpPr/>
          <p:nvPr/>
        </p:nvSpPr>
        <p:spPr>
          <a:xfrm>
            <a:off x="8973290" y="4469079"/>
            <a:ext cx="2540" cy="10795"/>
          </a:xfrm>
          <a:custGeom>
            <a:avLst/>
            <a:gdLst/>
            <a:ahLst/>
            <a:cxnLst/>
            <a:rect l="l" t="t" r="r" b="b"/>
            <a:pathLst>
              <a:path w="2540" h="10795">
                <a:moveTo>
                  <a:pt x="0" y="0"/>
                </a:moveTo>
                <a:lnTo>
                  <a:pt x="2197" y="10375"/>
                </a:lnTo>
                <a:lnTo>
                  <a:pt x="876" y="3390"/>
                </a:lnTo>
                <a:lnTo>
                  <a:pt x="0" y="0"/>
                </a:lnTo>
                <a:close/>
              </a:path>
            </a:pathLst>
          </a:custGeom>
          <a:solidFill>
            <a:srgbClr val="B7B7B7"/>
          </a:solidFill>
        </p:spPr>
        <p:txBody>
          <a:bodyPr wrap="square" lIns="0" tIns="0" rIns="0" bIns="0" rtlCol="0"/>
          <a:lstStyle/>
          <a:p>
            <a:endParaRPr/>
          </a:p>
        </p:txBody>
      </p:sp>
      <p:sp>
        <p:nvSpPr>
          <p:cNvPr id="241" name="object 241"/>
          <p:cNvSpPr/>
          <p:nvPr/>
        </p:nvSpPr>
        <p:spPr>
          <a:xfrm>
            <a:off x="8974163" y="4472473"/>
            <a:ext cx="7620" cy="36195"/>
          </a:xfrm>
          <a:custGeom>
            <a:avLst/>
            <a:gdLst/>
            <a:ahLst/>
            <a:cxnLst/>
            <a:rect l="l" t="t" r="r" b="b"/>
            <a:pathLst>
              <a:path w="7620" h="36195">
                <a:moveTo>
                  <a:pt x="0" y="0"/>
                </a:moveTo>
                <a:lnTo>
                  <a:pt x="1320" y="6985"/>
                </a:lnTo>
                <a:lnTo>
                  <a:pt x="3002" y="15100"/>
                </a:lnTo>
                <a:lnTo>
                  <a:pt x="4527" y="22580"/>
                </a:lnTo>
                <a:lnTo>
                  <a:pt x="7124" y="35585"/>
                </a:lnTo>
                <a:lnTo>
                  <a:pt x="6007" y="29794"/>
                </a:lnTo>
                <a:lnTo>
                  <a:pt x="5372" y="26682"/>
                </a:lnTo>
                <a:lnTo>
                  <a:pt x="5207" y="25730"/>
                </a:lnTo>
                <a:lnTo>
                  <a:pt x="3695" y="18084"/>
                </a:lnTo>
                <a:lnTo>
                  <a:pt x="0" y="0"/>
                </a:lnTo>
                <a:close/>
              </a:path>
            </a:pathLst>
          </a:custGeom>
          <a:solidFill>
            <a:srgbClr val="B7B7B7"/>
          </a:solidFill>
        </p:spPr>
        <p:txBody>
          <a:bodyPr wrap="square" lIns="0" tIns="0" rIns="0" bIns="0" rtlCol="0"/>
          <a:lstStyle/>
          <a:p>
            <a:endParaRPr/>
          </a:p>
        </p:txBody>
      </p:sp>
      <p:sp>
        <p:nvSpPr>
          <p:cNvPr id="242" name="object 242"/>
          <p:cNvSpPr/>
          <p:nvPr/>
        </p:nvSpPr>
        <p:spPr>
          <a:xfrm>
            <a:off x="8761046" y="3856461"/>
            <a:ext cx="212725" cy="612775"/>
          </a:xfrm>
          <a:custGeom>
            <a:avLst/>
            <a:gdLst/>
            <a:ahLst/>
            <a:cxnLst/>
            <a:rect l="l" t="t" r="r" b="b"/>
            <a:pathLst>
              <a:path w="212725" h="612775">
                <a:moveTo>
                  <a:pt x="159892" y="406844"/>
                </a:moveTo>
                <a:lnTo>
                  <a:pt x="212242" y="612622"/>
                </a:lnTo>
                <a:lnTo>
                  <a:pt x="203494" y="572756"/>
                </a:lnTo>
                <a:lnTo>
                  <a:pt x="192039" y="524635"/>
                </a:lnTo>
                <a:lnTo>
                  <a:pt x="177598" y="469063"/>
                </a:lnTo>
                <a:lnTo>
                  <a:pt x="159892" y="406844"/>
                </a:lnTo>
                <a:close/>
              </a:path>
              <a:path w="212725" h="612775">
                <a:moveTo>
                  <a:pt x="136982" y="333679"/>
                </a:moveTo>
                <a:lnTo>
                  <a:pt x="140497" y="344438"/>
                </a:lnTo>
                <a:lnTo>
                  <a:pt x="143919" y="355077"/>
                </a:lnTo>
                <a:lnTo>
                  <a:pt x="147251" y="365599"/>
                </a:lnTo>
                <a:lnTo>
                  <a:pt x="150494" y="376008"/>
                </a:lnTo>
                <a:lnTo>
                  <a:pt x="152311" y="381762"/>
                </a:lnTo>
                <a:lnTo>
                  <a:pt x="158559" y="402336"/>
                </a:lnTo>
                <a:lnTo>
                  <a:pt x="159892" y="406844"/>
                </a:lnTo>
                <a:lnTo>
                  <a:pt x="153085" y="380161"/>
                </a:lnTo>
                <a:lnTo>
                  <a:pt x="152730" y="378904"/>
                </a:lnTo>
                <a:lnTo>
                  <a:pt x="147916" y="363220"/>
                </a:lnTo>
                <a:lnTo>
                  <a:pt x="145243" y="355952"/>
                </a:lnTo>
                <a:lnTo>
                  <a:pt x="136982" y="333679"/>
                </a:lnTo>
                <a:close/>
              </a:path>
              <a:path w="212725" h="612775">
                <a:moveTo>
                  <a:pt x="81800" y="181749"/>
                </a:moveTo>
                <a:lnTo>
                  <a:pt x="83706" y="189009"/>
                </a:lnTo>
                <a:lnTo>
                  <a:pt x="85599" y="196362"/>
                </a:lnTo>
                <a:lnTo>
                  <a:pt x="89369" y="211328"/>
                </a:lnTo>
                <a:lnTo>
                  <a:pt x="101949" y="242829"/>
                </a:lnTo>
                <a:lnTo>
                  <a:pt x="114119" y="273827"/>
                </a:lnTo>
                <a:lnTo>
                  <a:pt x="125817" y="304164"/>
                </a:lnTo>
                <a:lnTo>
                  <a:pt x="136982" y="333679"/>
                </a:lnTo>
                <a:lnTo>
                  <a:pt x="130994" y="315713"/>
                </a:lnTo>
                <a:lnTo>
                  <a:pt x="118287" y="278905"/>
                </a:lnTo>
                <a:lnTo>
                  <a:pt x="104374" y="240482"/>
                </a:lnTo>
                <a:lnTo>
                  <a:pt x="89496" y="201306"/>
                </a:lnTo>
                <a:lnTo>
                  <a:pt x="81800" y="181749"/>
                </a:lnTo>
                <a:close/>
              </a:path>
              <a:path w="212725" h="612775">
                <a:moveTo>
                  <a:pt x="0" y="0"/>
                </a:moveTo>
                <a:lnTo>
                  <a:pt x="20625" y="46893"/>
                </a:lnTo>
                <a:lnTo>
                  <a:pt x="41227" y="94856"/>
                </a:lnTo>
                <a:lnTo>
                  <a:pt x="61586" y="143342"/>
                </a:lnTo>
                <a:lnTo>
                  <a:pt x="81483" y="191808"/>
                </a:lnTo>
                <a:lnTo>
                  <a:pt x="79332" y="183661"/>
                </a:lnTo>
                <a:lnTo>
                  <a:pt x="59953" y="128445"/>
                </a:lnTo>
                <a:lnTo>
                  <a:pt x="32978" y="66798"/>
                </a:lnTo>
                <a:lnTo>
                  <a:pt x="14466" y="27065"/>
                </a:lnTo>
                <a:lnTo>
                  <a:pt x="4955" y="8956"/>
                </a:lnTo>
                <a:lnTo>
                  <a:pt x="0" y="0"/>
                </a:lnTo>
                <a:close/>
              </a:path>
            </a:pathLst>
          </a:custGeom>
          <a:solidFill>
            <a:srgbClr val="B7B7B7"/>
          </a:solidFill>
        </p:spPr>
        <p:txBody>
          <a:bodyPr wrap="square" lIns="0" tIns="0" rIns="0" bIns="0" rtlCol="0"/>
          <a:lstStyle/>
          <a:p>
            <a:endParaRPr/>
          </a:p>
        </p:txBody>
      </p:sp>
      <p:sp>
        <p:nvSpPr>
          <p:cNvPr id="243" name="object 243"/>
          <p:cNvSpPr/>
          <p:nvPr/>
        </p:nvSpPr>
        <p:spPr>
          <a:xfrm>
            <a:off x="8833897" y="4015966"/>
            <a:ext cx="17145" cy="52069"/>
          </a:xfrm>
          <a:custGeom>
            <a:avLst/>
            <a:gdLst/>
            <a:ahLst/>
            <a:cxnLst/>
            <a:rect l="l" t="t" r="r" b="b"/>
            <a:pathLst>
              <a:path w="17145" h="52070">
                <a:moveTo>
                  <a:pt x="0" y="0"/>
                </a:moveTo>
                <a:lnTo>
                  <a:pt x="4318" y="16063"/>
                </a:lnTo>
                <a:lnTo>
                  <a:pt x="8636" y="32308"/>
                </a:lnTo>
                <a:lnTo>
                  <a:pt x="13944" y="45339"/>
                </a:lnTo>
                <a:lnTo>
                  <a:pt x="6007" y="14808"/>
                </a:lnTo>
                <a:lnTo>
                  <a:pt x="0" y="0"/>
                </a:lnTo>
                <a:close/>
              </a:path>
            </a:pathLst>
          </a:custGeom>
          <a:solidFill>
            <a:srgbClr val="B7B7B7"/>
          </a:solidFill>
        </p:spPr>
        <p:txBody>
          <a:bodyPr wrap="square" lIns="0" tIns="0" rIns="0" bIns="0" rtlCol="0"/>
          <a:lstStyle/>
          <a:p>
            <a:endParaRPr/>
          </a:p>
        </p:txBody>
      </p:sp>
      <p:sp>
        <p:nvSpPr>
          <p:cNvPr id="244" name="object 244"/>
          <p:cNvSpPr/>
          <p:nvPr/>
        </p:nvSpPr>
        <p:spPr>
          <a:xfrm>
            <a:off x="8717282" y="3767539"/>
            <a:ext cx="43815" cy="89535"/>
          </a:xfrm>
          <a:custGeom>
            <a:avLst/>
            <a:gdLst/>
            <a:ahLst/>
            <a:cxnLst/>
            <a:rect l="l" t="t" r="r" b="b"/>
            <a:pathLst>
              <a:path w="43815" h="89535">
                <a:moveTo>
                  <a:pt x="0" y="0"/>
                </a:moveTo>
                <a:lnTo>
                  <a:pt x="8958" y="23168"/>
                </a:lnTo>
                <a:lnTo>
                  <a:pt x="19724" y="45486"/>
                </a:lnTo>
                <a:lnTo>
                  <a:pt x="31570" y="67292"/>
                </a:lnTo>
                <a:lnTo>
                  <a:pt x="43764" y="88925"/>
                </a:lnTo>
                <a:lnTo>
                  <a:pt x="35882" y="71320"/>
                </a:lnTo>
                <a:lnTo>
                  <a:pt x="12547" y="20269"/>
                </a:lnTo>
                <a:lnTo>
                  <a:pt x="0" y="0"/>
                </a:lnTo>
                <a:close/>
              </a:path>
            </a:pathLst>
          </a:custGeom>
          <a:solidFill>
            <a:srgbClr val="B7B7B7"/>
          </a:solidFill>
        </p:spPr>
        <p:txBody>
          <a:bodyPr wrap="square" lIns="0" tIns="0" rIns="0" bIns="0" rtlCol="0"/>
          <a:lstStyle/>
          <a:p>
            <a:endParaRPr/>
          </a:p>
        </p:txBody>
      </p:sp>
      <p:sp>
        <p:nvSpPr>
          <p:cNvPr id="245" name="object 245"/>
          <p:cNvSpPr/>
          <p:nvPr/>
        </p:nvSpPr>
        <p:spPr>
          <a:xfrm>
            <a:off x="8712706" y="3751403"/>
            <a:ext cx="17145" cy="36830"/>
          </a:xfrm>
          <a:custGeom>
            <a:avLst/>
            <a:gdLst/>
            <a:ahLst/>
            <a:cxnLst/>
            <a:rect l="l" t="t" r="r" b="b"/>
            <a:pathLst>
              <a:path w="17145" h="36829">
                <a:moveTo>
                  <a:pt x="0" y="0"/>
                </a:moveTo>
                <a:lnTo>
                  <a:pt x="393" y="1473"/>
                </a:lnTo>
                <a:lnTo>
                  <a:pt x="1054" y="4305"/>
                </a:lnTo>
                <a:lnTo>
                  <a:pt x="2108" y="8280"/>
                </a:lnTo>
                <a:lnTo>
                  <a:pt x="3289" y="12230"/>
                </a:lnTo>
                <a:lnTo>
                  <a:pt x="4584" y="16141"/>
                </a:lnTo>
                <a:lnTo>
                  <a:pt x="8813" y="22885"/>
                </a:lnTo>
                <a:lnTo>
                  <a:pt x="13004" y="29616"/>
                </a:lnTo>
                <a:lnTo>
                  <a:pt x="17119" y="36398"/>
                </a:lnTo>
                <a:lnTo>
                  <a:pt x="12803" y="27105"/>
                </a:lnTo>
                <a:lnTo>
                  <a:pt x="8507" y="17937"/>
                </a:lnTo>
                <a:lnTo>
                  <a:pt x="4237" y="8900"/>
                </a:lnTo>
                <a:lnTo>
                  <a:pt x="0" y="0"/>
                </a:lnTo>
                <a:close/>
              </a:path>
            </a:pathLst>
          </a:custGeom>
          <a:solidFill>
            <a:srgbClr val="B7B7B7"/>
          </a:solidFill>
        </p:spPr>
        <p:txBody>
          <a:bodyPr wrap="square" lIns="0" tIns="0" rIns="0" bIns="0" rtlCol="0"/>
          <a:lstStyle/>
          <a:p>
            <a:endParaRPr/>
          </a:p>
        </p:txBody>
      </p:sp>
      <p:sp>
        <p:nvSpPr>
          <p:cNvPr id="246" name="object 246"/>
          <p:cNvSpPr/>
          <p:nvPr/>
        </p:nvSpPr>
        <p:spPr>
          <a:xfrm>
            <a:off x="5742000" y="6377623"/>
            <a:ext cx="2198370" cy="1182370"/>
          </a:xfrm>
          <a:custGeom>
            <a:avLst/>
            <a:gdLst/>
            <a:ahLst/>
            <a:cxnLst/>
            <a:rect l="l" t="t" r="r" b="b"/>
            <a:pathLst>
              <a:path w="2198370" h="1182370">
                <a:moveTo>
                  <a:pt x="0" y="1176927"/>
                </a:moveTo>
                <a:lnTo>
                  <a:pt x="0" y="1182381"/>
                </a:lnTo>
                <a:lnTo>
                  <a:pt x="6882" y="1182381"/>
                </a:lnTo>
                <a:lnTo>
                  <a:pt x="0" y="1176927"/>
                </a:lnTo>
                <a:close/>
              </a:path>
              <a:path w="2198370" h="1182370">
                <a:moveTo>
                  <a:pt x="2147502" y="879843"/>
                </a:moveTo>
                <a:lnTo>
                  <a:pt x="2079560" y="950272"/>
                </a:lnTo>
                <a:lnTo>
                  <a:pt x="2033820" y="997970"/>
                </a:lnTo>
                <a:lnTo>
                  <a:pt x="1988393" y="1044718"/>
                </a:lnTo>
                <a:lnTo>
                  <a:pt x="1943479" y="1090374"/>
                </a:lnTo>
                <a:lnTo>
                  <a:pt x="1899273" y="1134799"/>
                </a:lnTo>
                <a:lnTo>
                  <a:pt x="1851374" y="1182381"/>
                </a:lnTo>
                <a:lnTo>
                  <a:pt x="1864119" y="1182381"/>
                </a:lnTo>
                <a:lnTo>
                  <a:pt x="1870895" y="1175675"/>
                </a:lnTo>
                <a:lnTo>
                  <a:pt x="1932152" y="1114128"/>
                </a:lnTo>
                <a:lnTo>
                  <a:pt x="1996455" y="1048392"/>
                </a:lnTo>
                <a:lnTo>
                  <a:pt x="2148924" y="890028"/>
                </a:lnTo>
                <a:lnTo>
                  <a:pt x="2148124" y="886853"/>
                </a:lnTo>
                <a:lnTo>
                  <a:pt x="2147667" y="883475"/>
                </a:lnTo>
                <a:lnTo>
                  <a:pt x="2147502" y="879843"/>
                </a:lnTo>
                <a:close/>
              </a:path>
              <a:path w="2198370" h="1182370">
                <a:moveTo>
                  <a:pt x="2091724" y="375069"/>
                </a:moveTo>
                <a:lnTo>
                  <a:pt x="2087114" y="380161"/>
                </a:lnTo>
                <a:lnTo>
                  <a:pt x="2082402" y="383654"/>
                </a:lnTo>
                <a:lnTo>
                  <a:pt x="2078135" y="385025"/>
                </a:lnTo>
                <a:lnTo>
                  <a:pt x="2095655" y="429885"/>
                </a:lnTo>
                <a:lnTo>
                  <a:pt x="2112365" y="476005"/>
                </a:lnTo>
                <a:lnTo>
                  <a:pt x="2128125" y="523343"/>
                </a:lnTo>
                <a:lnTo>
                  <a:pt x="2142792" y="571858"/>
                </a:lnTo>
                <a:lnTo>
                  <a:pt x="2156226" y="621508"/>
                </a:lnTo>
                <a:lnTo>
                  <a:pt x="2168287" y="672251"/>
                </a:lnTo>
                <a:lnTo>
                  <a:pt x="2178833" y="724044"/>
                </a:lnTo>
                <a:lnTo>
                  <a:pt x="2187723" y="776846"/>
                </a:lnTo>
                <a:lnTo>
                  <a:pt x="2193527" y="769886"/>
                </a:lnTo>
                <a:lnTo>
                  <a:pt x="2188737" y="718845"/>
                </a:lnTo>
                <a:lnTo>
                  <a:pt x="2179049" y="672981"/>
                </a:lnTo>
                <a:lnTo>
                  <a:pt x="2168803" y="627235"/>
                </a:lnTo>
                <a:lnTo>
                  <a:pt x="2157628" y="581219"/>
                </a:lnTo>
                <a:lnTo>
                  <a:pt x="2145152" y="534546"/>
                </a:lnTo>
                <a:lnTo>
                  <a:pt x="2131811" y="489546"/>
                </a:lnTo>
                <a:lnTo>
                  <a:pt x="2120362" y="489546"/>
                </a:lnTo>
                <a:lnTo>
                  <a:pt x="2117911" y="487984"/>
                </a:lnTo>
                <a:lnTo>
                  <a:pt x="2116349" y="484454"/>
                </a:lnTo>
                <a:lnTo>
                  <a:pt x="2114851" y="478208"/>
                </a:lnTo>
                <a:lnTo>
                  <a:pt x="2114979" y="470276"/>
                </a:lnTo>
                <a:lnTo>
                  <a:pt x="2116576" y="461145"/>
                </a:lnTo>
                <a:lnTo>
                  <a:pt x="2119486" y="451307"/>
                </a:lnTo>
                <a:lnTo>
                  <a:pt x="2113066" y="432662"/>
                </a:lnTo>
                <a:lnTo>
                  <a:pt x="2106310" y="413750"/>
                </a:lnTo>
                <a:lnTo>
                  <a:pt x="2099201" y="394557"/>
                </a:lnTo>
                <a:lnTo>
                  <a:pt x="2091724" y="375069"/>
                </a:lnTo>
                <a:close/>
              </a:path>
              <a:path w="2198370" h="1182370">
                <a:moveTo>
                  <a:pt x="2131005" y="486829"/>
                </a:moveTo>
                <a:lnTo>
                  <a:pt x="2128223" y="488607"/>
                </a:lnTo>
                <a:lnTo>
                  <a:pt x="2125595" y="489546"/>
                </a:lnTo>
                <a:lnTo>
                  <a:pt x="2131811" y="489546"/>
                </a:lnTo>
                <a:lnTo>
                  <a:pt x="2131005" y="486829"/>
                </a:lnTo>
                <a:close/>
              </a:path>
              <a:path w="2198370" h="1182370">
                <a:moveTo>
                  <a:pt x="2057002" y="292531"/>
                </a:moveTo>
                <a:lnTo>
                  <a:pt x="2055999" y="296456"/>
                </a:lnTo>
                <a:lnTo>
                  <a:pt x="2055465" y="298373"/>
                </a:lnTo>
                <a:lnTo>
                  <a:pt x="2041355" y="299593"/>
                </a:lnTo>
                <a:lnTo>
                  <a:pt x="2047320" y="312795"/>
                </a:lnTo>
                <a:lnTo>
                  <a:pt x="2053255" y="326143"/>
                </a:lnTo>
                <a:lnTo>
                  <a:pt x="2059143" y="339628"/>
                </a:lnTo>
                <a:lnTo>
                  <a:pt x="2064965" y="353237"/>
                </a:lnTo>
                <a:lnTo>
                  <a:pt x="2066641" y="345554"/>
                </a:lnTo>
                <a:lnTo>
                  <a:pt x="2069473" y="337375"/>
                </a:lnTo>
                <a:lnTo>
                  <a:pt x="2073245" y="329730"/>
                </a:lnTo>
                <a:lnTo>
                  <a:pt x="2069323" y="320558"/>
                </a:lnTo>
                <a:lnTo>
                  <a:pt x="2065309" y="311307"/>
                </a:lnTo>
                <a:lnTo>
                  <a:pt x="2061203" y="301967"/>
                </a:lnTo>
                <a:lnTo>
                  <a:pt x="2057002" y="292531"/>
                </a:lnTo>
                <a:close/>
              </a:path>
              <a:path w="2198370" h="1182370">
                <a:moveTo>
                  <a:pt x="2039539" y="254711"/>
                </a:moveTo>
                <a:lnTo>
                  <a:pt x="2038561" y="256286"/>
                </a:lnTo>
                <a:lnTo>
                  <a:pt x="2037558" y="257822"/>
                </a:lnTo>
                <a:lnTo>
                  <a:pt x="2036504" y="259219"/>
                </a:lnTo>
                <a:lnTo>
                  <a:pt x="2038498" y="259778"/>
                </a:lnTo>
                <a:lnTo>
                  <a:pt x="2040454" y="260299"/>
                </a:lnTo>
                <a:lnTo>
                  <a:pt x="2042448" y="260858"/>
                </a:lnTo>
                <a:lnTo>
                  <a:pt x="2041495" y="258800"/>
                </a:lnTo>
                <a:lnTo>
                  <a:pt x="2039539" y="254711"/>
                </a:lnTo>
                <a:close/>
              </a:path>
              <a:path w="2198370" h="1182370">
                <a:moveTo>
                  <a:pt x="1974757" y="128104"/>
                </a:moveTo>
                <a:lnTo>
                  <a:pt x="1971899" y="134962"/>
                </a:lnTo>
                <a:lnTo>
                  <a:pt x="1968330" y="140995"/>
                </a:lnTo>
                <a:lnTo>
                  <a:pt x="1964419" y="145923"/>
                </a:lnTo>
                <a:lnTo>
                  <a:pt x="1974787" y="165163"/>
                </a:lnTo>
                <a:lnTo>
                  <a:pt x="1985183" y="184851"/>
                </a:lnTo>
                <a:lnTo>
                  <a:pt x="1995580" y="204973"/>
                </a:lnTo>
                <a:lnTo>
                  <a:pt x="2005948" y="225513"/>
                </a:lnTo>
                <a:lnTo>
                  <a:pt x="2008462" y="218605"/>
                </a:lnTo>
                <a:lnTo>
                  <a:pt x="2011739" y="211861"/>
                </a:lnTo>
                <a:lnTo>
                  <a:pt x="2015727" y="205955"/>
                </a:lnTo>
                <a:lnTo>
                  <a:pt x="2006073" y="187008"/>
                </a:lnTo>
                <a:lnTo>
                  <a:pt x="1996028" y="167725"/>
                </a:lnTo>
                <a:lnTo>
                  <a:pt x="1985589" y="148095"/>
                </a:lnTo>
                <a:lnTo>
                  <a:pt x="1974757" y="128104"/>
                </a:lnTo>
                <a:close/>
              </a:path>
              <a:path w="2198370" h="1182370">
                <a:moveTo>
                  <a:pt x="1900538" y="0"/>
                </a:moveTo>
                <a:lnTo>
                  <a:pt x="1899877" y="1016"/>
                </a:lnTo>
                <a:lnTo>
                  <a:pt x="1897820" y="3390"/>
                </a:lnTo>
                <a:lnTo>
                  <a:pt x="1895788" y="5803"/>
                </a:lnTo>
                <a:lnTo>
                  <a:pt x="1893731" y="8178"/>
                </a:lnTo>
                <a:lnTo>
                  <a:pt x="1892651" y="11150"/>
                </a:lnTo>
                <a:lnTo>
                  <a:pt x="1891356" y="13970"/>
                </a:lnTo>
                <a:lnTo>
                  <a:pt x="1889959" y="16637"/>
                </a:lnTo>
                <a:lnTo>
                  <a:pt x="1901303" y="35477"/>
                </a:lnTo>
                <a:lnTo>
                  <a:pt x="1912893" y="55014"/>
                </a:lnTo>
                <a:lnTo>
                  <a:pt x="1924701" y="75235"/>
                </a:lnTo>
                <a:lnTo>
                  <a:pt x="1936695" y="96126"/>
                </a:lnTo>
                <a:lnTo>
                  <a:pt x="1939870" y="90182"/>
                </a:lnTo>
                <a:lnTo>
                  <a:pt x="1943705" y="84797"/>
                </a:lnTo>
                <a:lnTo>
                  <a:pt x="1948112" y="80543"/>
                </a:lnTo>
                <a:lnTo>
                  <a:pt x="1936814" y="60934"/>
                </a:lnTo>
                <a:lnTo>
                  <a:pt x="1925125" y="40981"/>
                </a:lnTo>
                <a:lnTo>
                  <a:pt x="1913036" y="20673"/>
                </a:lnTo>
                <a:lnTo>
                  <a:pt x="1900538" y="0"/>
                </a:lnTo>
                <a:close/>
              </a:path>
            </a:pathLst>
          </a:custGeom>
          <a:solidFill>
            <a:srgbClr val="B7B7B7"/>
          </a:solidFill>
        </p:spPr>
        <p:txBody>
          <a:bodyPr wrap="square" lIns="0" tIns="0" rIns="0" bIns="0" rtlCol="0"/>
          <a:lstStyle/>
          <a:p>
            <a:endParaRPr/>
          </a:p>
        </p:txBody>
      </p:sp>
      <p:sp>
        <p:nvSpPr>
          <p:cNvPr id="247" name="object 247"/>
          <p:cNvSpPr/>
          <p:nvPr/>
        </p:nvSpPr>
        <p:spPr>
          <a:xfrm>
            <a:off x="7856846" y="6828935"/>
            <a:ext cx="16510" cy="38735"/>
          </a:xfrm>
          <a:custGeom>
            <a:avLst/>
            <a:gdLst/>
            <a:ahLst/>
            <a:cxnLst/>
            <a:rect l="l" t="t" r="r" b="b"/>
            <a:pathLst>
              <a:path w="16509" h="38734">
                <a:moveTo>
                  <a:pt x="4645" y="0"/>
                </a:moveTo>
                <a:lnTo>
                  <a:pt x="1733" y="9838"/>
                </a:lnTo>
                <a:lnTo>
                  <a:pt x="131" y="18969"/>
                </a:lnTo>
                <a:lnTo>
                  <a:pt x="0" y="26901"/>
                </a:lnTo>
                <a:lnTo>
                  <a:pt x="1495" y="33147"/>
                </a:lnTo>
                <a:lnTo>
                  <a:pt x="3070" y="36664"/>
                </a:lnTo>
                <a:lnTo>
                  <a:pt x="5508" y="38239"/>
                </a:lnTo>
                <a:lnTo>
                  <a:pt x="10753" y="38239"/>
                </a:lnTo>
                <a:lnTo>
                  <a:pt x="13370" y="37299"/>
                </a:lnTo>
                <a:lnTo>
                  <a:pt x="16164" y="35521"/>
                </a:lnTo>
                <a:lnTo>
                  <a:pt x="13380" y="26715"/>
                </a:lnTo>
                <a:lnTo>
                  <a:pt x="10533" y="17860"/>
                </a:lnTo>
                <a:lnTo>
                  <a:pt x="7621" y="8956"/>
                </a:lnTo>
                <a:lnTo>
                  <a:pt x="4645" y="0"/>
                </a:lnTo>
                <a:close/>
              </a:path>
            </a:pathLst>
          </a:custGeom>
          <a:solidFill>
            <a:srgbClr val="FFFFFF"/>
          </a:solidFill>
        </p:spPr>
        <p:txBody>
          <a:bodyPr wrap="square" lIns="0" tIns="0" rIns="0" bIns="0" rtlCol="0"/>
          <a:lstStyle/>
          <a:p>
            <a:endParaRPr/>
          </a:p>
        </p:txBody>
      </p:sp>
      <p:sp>
        <p:nvSpPr>
          <p:cNvPr id="248" name="object 248"/>
          <p:cNvSpPr/>
          <p:nvPr/>
        </p:nvSpPr>
        <p:spPr>
          <a:xfrm>
            <a:off x="7495713" y="6180519"/>
            <a:ext cx="118110" cy="163195"/>
          </a:xfrm>
          <a:custGeom>
            <a:avLst/>
            <a:gdLst/>
            <a:ahLst/>
            <a:cxnLst/>
            <a:rect l="l" t="t" r="r" b="b"/>
            <a:pathLst>
              <a:path w="118109" h="163195">
                <a:moveTo>
                  <a:pt x="12852" y="0"/>
                </a:moveTo>
                <a:lnTo>
                  <a:pt x="8559" y="2755"/>
                </a:lnTo>
                <a:lnTo>
                  <a:pt x="4292" y="5549"/>
                </a:lnTo>
                <a:lnTo>
                  <a:pt x="0" y="8305"/>
                </a:lnTo>
                <a:lnTo>
                  <a:pt x="37736" y="62144"/>
                </a:lnTo>
                <a:lnTo>
                  <a:pt x="59662" y="94452"/>
                </a:lnTo>
                <a:lnTo>
                  <a:pt x="86055" y="134353"/>
                </a:lnTo>
                <a:lnTo>
                  <a:pt x="104394" y="162814"/>
                </a:lnTo>
                <a:lnTo>
                  <a:pt x="108305" y="157886"/>
                </a:lnTo>
                <a:lnTo>
                  <a:pt x="112915" y="153873"/>
                </a:lnTo>
                <a:lnTo>
                  <a:pt x="118084" y="151218"/>
                </a:lnTo>
                <a:lnTo>
                  <a:pt x="103898" y="128765"/>
                </a:lnTo>
                <a:lnTo>
                  <a:pt x="95313" y="115493"/>
                </a:lnTo>
                <a:lnTo>
                  <a:pt x="75972" y="88030"/>
                </a:lnTo>
                <a:lnTo>
                  <a:pt x="55678" y="59485"/>
                </a:lnTo>
                <a:lnTo>
                  <a:pt x="34586" y="30070"/>
                </a:lnTo>
                <a:lnTo>
                  <a:pt x="12852" y="0"/>
                </a:lnTo>
                <a:close/>
              </a:path>
            </a:pathLst>
          </a:custGeom>
          <a:solidFill>
            <a:srgbClr val="B7B7B7"/>
          </a:solidFill>
        </p:spPr>
        <p:txBody>
          <a:bodyPr wrap="square" lIns="0" tIns="0" rIns="0" bIns="0" rtlCol="0"/>
          <a:lstStyle/>
          <a:p>
            <a:endParaRPr/>
          </a:p>
        </p:txBody>
      </p:sp>
      <p:sp>
        <p:nvSpPr>
          <p:cNvPr id="249" name="object 249"/>
          <p:cNvSpPr/>
          <p:nvPr/>
        </p:nvSpPr>
        <p:spPr>
          <a:xfrm>
            <a:off x="7256691" y="5867552"/>
            <a:ext cx="251879" cy="321271"/>
          </a:xfrm>
          <a:prstGeom prst="rect">
            <a:avLst/>
          </a:prstGeom>
          <a:blipFill>
            <a:blip r:embed="rId110" cstate="print"/>
            <a:stretch>
              <a:fillRect/>
            </a:stretch>
          </a:blipFill>
        </p:spPr>
        <p:txBody>
          <a:bodyPr wrap="square" lIns="0" tIns="0" rIns="0" bIns="0" rtlCol="0"/>
          <a:lstStyle/>
          <a:p>
            <a:endParaRPr/>
          </a:p>
        </p:txBody>
      </p:sp>
      <p:sp>
        <p:nvSpPr>
          <p:cNvPr id="250" name="object 250"/>
          <p:cNvSpPr/>
          <p:nvPr/>
        </p:nvSpPr>
        <p:spPr>
          <a:xfrm>
            <a:off x="7551001" y="2300380"/>
            <a:ext cx="431165" cy="346075"/>
          </a:xfrm>
          <a:custGeom>
            <a:avLst/>
            <a:gdLst/>
            <a:ahLst/>
            <a:cxnLst/>
            <a:rect l="l" t="t" r="r" b="b"/>
            <a:pathLst>
              <a:path w="431165" h="346075">
                <a:moveTo>
                  <a:pt x="120243" y="92024"/>
                </a:moveTo>
                <a:lnTo>
                  <a:pt x="119900" y="93218"/>
                </a:lnTo>
                <a:lnTo>
                  <a:pt x="119380" y="94335"/>
                </a:lnTo>
                <a:lnTo>
                  <a:pt x="118643" y="95351"/>
                </a:lnTo>
                <a:lnTo>
                  <a:pt x="140217" y="110825"/>
                </a:lnTo>
                <a:lnTo>
                  <a:pt x="202267" y="156912"/>
                </a:lnTo>
                <a:lnTo>
                  <a:pt x="241171" y="186890"/>
                </a:lnTo>
                <a:lnTo>
                  <a:pt x="284280" y="221066"/>
                </a:lnTo>
                <a:lnTo>
                  <a:pt x="330807" y="259125"/>
                </a:lnTo>
                <a:lnTo>
                  <a:pt x="379967" y="300748"/>
                </a:lnTo>
                <a:lnTo>
                  <a:pt x="430974" y="345617"/>
                </a:lnTo>
                <a:lnTo>
                  <a:pt x="416958" y="324319"/>
                </a:lnTo>
                <a:lnTo>
                  <a:pt x="412457" y="324319"/>
                </a:lnTo>
                <a:lnTo>
                  <a:pt x="365460" y="283385"/>
                </a:lnTo>
                <a:lnTo>
                  <a:pt x="320286" y="245376"/>
                </a:lnTo>
                <a:lnTo>
                  <a:pt x="276892" y="210087"/>
                </a:lnTo>
                <a:lnTo>
                  <a:pt x="235235" y="177312"/>
                </a:lnTo>
                <a:lnTo>
                  <a:pt x="195270" y="146847"/>
                </a:lnTo>
                <a:lnTo>
                  <a:pt x="156954" y="118486"/>
                </a:lnTo>
                <a:lnTo>
                  <a:pt x="120243" y="92024"/>
                </a:lnTo>
                <a:close/>
              </a:path>
              <a:path w="431165" h="346075">
                <a:moveTo>
                  <a:pt x="144589" y="0"/>
                </a:moveTo>
                <a:lnTo>
                  <a:pt x="174661" y="28323"/>
                </a:lnTo>
                <a:lnTo>
                  <a:pt x="206214" y="58942"/>
                </a:lnTo>
                <a:lnTo>
                  <a:pt x="238995" y="92453"/>
                </a:lnTo>
                <a:lnTo>
                  <a:pt x="272751" y="129455"/>
                </a:lnTo>
                <a:lnTo>
                  <a:pt x="307229" y="170545"/>
                </a:lnTo>
                <a:lnTo>
                  <a:pt x="342174" y="216321"/>
                </a:lnTo>
                <a:lnTo>
                  <a:pt x="377335" y="267380"/>
                </a:lnTo>
                <a:lnTo>
                  <a:pt x="412457" y="324319"/>
                </a:lnTo>
                <a:lnTo>
                  <a:pt x="416958" y="324319"/>
                </a:lnTo>
                <a:lnTo>
                  <a:pt x="366257" y="248038"/>
                </a:lnTo>
                <a:lnTo>
                  <a:pt x="338929" y="208774"/>
                </a:lnTo>
                <a:lnTo>
                  <a:pt x="312822" y="173607"/>
                </a:lnTo>
                <a:lnTo>
                  <a:pt x="286335" y="140843"/>
                </a:lnTo>
                <a:lnTo>
                  <a:pt x="257868" y="108792"/>
                </a:lnTo>
                <a:lnTo>
                  <a:pt x="225822" y="75763"/>
                </a:lnTo>
                <a:lnTo>
                  <a:pt x="188595" y="40062"/>
                </a:lnTo>
                <a:lnTo>
                  <a:pt x="144589" y="0"/>
                </a:lnTo>
                <a:close/>
              </a:path>
              <a:path w="431165" h="346075">
                <a:moveTo>
                  <a:pt x="0" y="8902"/>
                </a:moveTo>
                <a:lnTo>
                  <a:pt x="355" y="9461"/>
                </a:lnTo>
                <a:lnTo>
                  <a:pt x="5346" y="17678"/>
                </a:lnTo>
                <a:lnTo>
                  <a:pt x="27179" y="33702"/>
                </a:lnTo>
                <a:lnTo>
                  <a:pt x="51361" y="50088"/>
                </a:lnTo>
                <a:lnTo>
                  <a:pt x="98564" y="81305"/>
                </a:lnTo>
                <a:lnTo>
                  <a:pt x="98967" y="81622"/>
                </a:lnTo>
                <a:lnTo>
                  <a:pt x="99466" y="81940"/>
                </a:lnTo>
                <a:lnTo>
                  <a:pt x="99701" y="81584"/>
                </a:lnTo>
                <a:lnTo>
                  <a:pt x="100761" y="80327"/>
                </a:lnTo>
                <a:lnTo>
                  <a:pt x="101422" y="79730"/>
                </a:lnTo>
                <a:lnTo>
                  <a:pt x="102120" y="79209"/>
                </a:lnTo>
                <a:lnTo>
                  <a:pt x="49279" y="42513"/>
                </a:lnTo>
                <a:lnTo>
                  <a:pt x="0" y="8902"/>
                </a:lnTo>
                <a:close/>
              </a:path>
            </a:pathLst>
          </a:custGeom>
          <a:solidFill>
            <a:srgbClr val="B7B7B7"/>
          </a:solidFill>
        </p:spPr>
        <p:txBody>
          <a:bodyPr wrap="square" lIns="0" tIns="0" rIns="0" bIns="0" rtlCol="0"/>
          <a:lstStyle/>
          <a:p>
            <a:endParaRPr/>
          </a:p>
        </p:txBody>
      </p:sp>
      <p:sp>
        <p:nvSpPr>
          <p:cNvPr id="251" name="object 251"/>
          <p:cNvSpPr/>
          <p:nvPr/>
        </p:nvSpPr>
        <p:spPr>
          <a:xfrm>
            <a:off x="7650466" y="2379596"/>
            <a:ext cx="20955" cy="16510"/>
          </a:xfrm>
          <a:custGeom>
            <a:avLst/>
            <a:gdLst/>
            <a:ahLst/>
            <a:cxnLst/>
            <a:rect l="l" t="t" r="r" b="b"/>
            <a:pathLst>
              <a:path w="20954" h="16510">
                <a:moveTo>
                  <a:pt x="2654" y="0"/>
                </a:moveTo>
                <a:lnTo>
                  <a:pt x="1955" y="520"/>
                </a:lnTo>
                <a:lnTo>
                  <a:pt x="1295" y="1117"/>
                </a:lnTo>
                <a:lnTo>
                  <a:pt x="215" y="2400"/>
                </a:lnTo>
                <a:lnTo>
                  <a:pt x="0" y="2717"/>
                </a:lnTo>
                <a:lnTo>
                  <a:pt x="2654" y="4533"/>
                </a:lnTo>
                <a:lnTo>
                  <a:pt x="19176" y="16128"/>
                </a:lnTo>
                <a:lnTo>
                  <a:pt x="19913" y="15112"/>
                </a:lnTo>
                <a:lnTo>
                  <a:pt x="20434" y="13995"/>
                </a:lnTo>
                <a:lnTo>
                  <a:pt x="20777" y="12814"/>
                </a:lnTo>
                <a:lnTo>
                  <a:pt x="2654" y="0"/>
                </a:lnTo>
                <a:close/>
              </a:path>
            </a:pathLst>
          </a:custGeom>
          <a:solidFill>
            <a:srgbClr val="FFFFFF"/>
          </a:solidFill>
        </p:spPr>
        <p:txBody>
          <a:bodyPr wrap="square" lIns="0" tIns="0" rIns="0" bIns="0" rtlCol="0"/>
          <a:lstStyle/>
          <a:p>
            <a:endParaRPr/>
          </a:p>
        </p:txBody>
      </p:sp>
      <p:sp>
        <p:nvSpPr>
          <p:cNvPr id="252" name="object 252"/>
          <p:cNvSpPr/>
          <p:nvPr/>
        </p:nvSpPr>
        <p:spPr>
          <a:xfrm>
            <a:off x="7096664" y="2048191"/>
            <a:ext cx="599440" cy="260350"/>
          </a:xfrm>
          <a:custGeom>
            <a:avLst/>
            <a:gdLst/>
            <a:ahLst/>
            <a:cxnLst/>
            <a:rect l="l" t="t" r="r" b="b"/>
            <a:pathLst>
              <a:path w="599440" h="260350">
                <a:moveTo>
                  <a:pt x="0" y="0"/>
                </a:moveTo>
                <a:lnTo>
                  <a:pt x="36541" y="23346"/>
                </a:lnTo>
                <a:lnTo>
                  <a:pt x="111142" y="62665"/>
                </a:lnTo>
                <a:lnTo>
                  <a:pt x="176074" y="98007"/>
                </a:lnTo>
                <a:lnTo>
                  <a:pt x="275091" y="154612"/>
                </a:lnTo>
                <a:lnTo>
                  <a:pt x="333406" y="189602"/>
                </a:lnTo>
                <a:lnTo>
                  <a:pt x="381717" y="219560"/>
                </a:lnTo>
                <a:lnTo>
                  <a:pt x="419098" y="243376"/>
                </a:lnTo>
                <a:lnTo>
                  <a:pt x="444626" y="259943"/>
                </a:lnTo>
                <a:lnTo>
                  <a:pt x="439318" y="251206"/>
                </a:lnTo>
                <a:lnTo>
                  <a:pt x="385612" y="216778"/>
                </a:lnTo>
                <a:lnTo>
                  <a:pt x="344345" y="191049"/>
                </a:lnTo>
                <a:lnTo>
                  <a:pt x="303131" y="165983"/>
                </a:lnTo>
                <a:lnTo>
                  <a:pt x="261779" y="141474"/>
                </a:lnTo>
                <a:lnTo>
                  <a:pt x="220097" y="117411"/>
                </a:lnTo>
                <a:lnTo>
                  <a:pt x="177892" y="93687"/>
                </a:lnTo>
                <a:lnTo>
                  <a:pt x="134971" y="70192"/>
                </a:lnTo>
                <a:lnTo>
                  <a:pt x="91144" y="46818"/>
                </a:lnTo>
                <a:lnTo>
                  <a:pt x="46217" y="23457"/>
                </a:lnTo>
                <a:lnTo>
                  <a:pt x="0" y="0"/>
                </a:lnTo>
                <a:close/>
              </a:path>
              <a:path w="599440" h="260350">
                <a:moveTo>
                  <a:pt x="592391" y="246354"/>
                </a:moveTo>
                <a:lnTo>
                  <a:pt x="594601" y="248310"/>
                </a:lnTo>
                <a:lnTo>
                  <a:pt x="596760" y="250266"/>
                </a:lnTo>
                <a:lnTo>
                  <a:pt x="598931" y="252196"/>
                </a:lnTo>
                <a:lnTo>
                  <a:pt x="596201" y="249605"/>
                </a:lnTo>
                <a:lnTo>
                  <a:pt x="592391" y="246354"/>
                </a:lnTo>
                <a:close/>
              </a:path>
              <a:path w="599440" h="260350">
                <a:moveTo>
                  <a:pt x="572452" y="229209"/>
                </a:moveTo>
                <a:lnTo>
                  <a:pt x="592391" y="246354"/>
                </a:lnTo>
                <a:lnTo>
                  <a:pt x="587222" y="241744"/>
                </a:lnTo>
                <a:lnTo>
                  <a:pt x="576440" y="232244"/>
                </a:lnTo>
                <a:lnTo>
                  <a:pt x="572452" y="229209"/>
                </a:lnTo>
                <a:close/>
              </a:path>
              <a:path w="599440" h="260350">
                <a:moveTo>
                  <a:pt x="556920" y="215861"/>
                </a:moveTo>
                <a:lnTo>
                  <a:pt x="561555" y="219849"/>
                </a:lnTo>
                <a:lnTo>
                  <a:pt x="570530" y="227284"/>
                </a:lnTo>
                <a:lnTo>
                  <a:pt x="556920" y="215861"/>
                </a:lnTo>
                <a:close/>
              </a:path>
            </a:pathLst>
          </a:custGeom>
          <a:solidFill>
            <a:srgbClr val="B7B7B7"/>
          </a:solidFill>
        </p:spPr>
        <p:txBody>
          <a:bodyPr wrap="square" lIns="0" tIns="0" rIns="0" bIns="0" rtlCol="0"/>
          <a:lstStyle/>
          <a:p>
            <a:endParaRPr/>
          </a:p>
        </p:txBody>
      </p:sp>
      <p:sp>
        <p:nvSpPr>
          <p:cNvPr id="253" name="object 253"/>
          <p:cNvSpPr/>
          <p:nvPr/>
        </p:nvSpPr>
        <p:spPr>
          <a:xfrm>
            <a:off x="7658229" y="2268043"/>
            <a:ext cx="15240" cy="12700"/>
          </a:xfrm>
          <a:custGeom>
            <a:avLst/>
            <a:gdLst/>
            <a:ahLst/>
            <a:cxnLst/>
            <a:rect l="l" t="t" r="r" b="b"/>
            <a:pathLst>
              <a:path w="15240" h="12700">
                <a:moveTo>
                  <a:pt x="0" y="0"/>
                </a:moveTo>
                <a:lnTo>
                  <a:pt x="10896" y="9359"/>
                </a:lnTo>
                <a:lnTo>
                  <a:pt x="14871" y="12395"/>
                </a:lnTo>
                <a:lnTo>
                  <a:pt x="9982" y="8267"/>
                </a:lnTo>
                <a:lnTo>
                  <a:pt x="0" y="0"/>
                </a:lnTo>
                <a:close/>
              </a:path>
            </a:pathLst>
          </a:custGeom>
          <a:solidFill>
            <a:srgbClr val="B7B7B7"/>
          </a:solidFill>
        </p:spPr>
        <p:txBody>
          <a:bodyPr wrap="square" lIns="0" tIns="0" rIns="0" bIns="0" rtlCol="0"/>
          <a:lstStyle/>
          <a:p>
            <a:endParaRPr/>
          </a:p>
        </p:txBody>
      </p:sp>
      <p:sp>
        <p:nvSpPr>
          <p:cNvPr id="254" name="object 254"/>
          <p:cNvSpPr/>
          <p:nvPr/>
        </p:nvSpPr>
        <p:spPr>
          <a:xfrm>
            <a:off x="7042105" y="2021441"/>
            <a:ext cx="43815" cy="26670"/>
          </a:xfrm>
          <a:custGeom>
            <a:avLst/>
            <a:gdLst/>
            <a:ahLst/>
            <a:cxnLst/>
            <a:rect l="l" t="t" r="r" b="b"/>
            <a:pathLst>
              <a:path w="43815" h="26669">
                <a:moveTo>
                  <a:pt x="0" y="0"/>
                </a:moveTo>
                <a:lnTo>
                  <a:pt x="571" y="1917"/>
                </a:lnTo>
                <a:lnTo>
                  <a:pt x="1155" y="4051"/>
                </a:lnTo>
                <a:lnTo>
                  <a:pt x="1714" y="5969"/>
                </a:lnTo>
                <a:lnTo>
                  <a:pt x="43522" y="26466"/>
                </a:lnTo>
                <a:lnTo>
                  <a:pt x="43167" y="25984"/>
                </a:lnTo>
                <a:lnTo>
                  <a:pt x="38912" y="19621"/>
                </a:lnTo>
                <a:lnTo>
                  <a:pt x="27317" y="13271"/>
                </a:lnTo>
                <a:lnTo>
                  <a:pt x="0" y="0"/>
                </a:lnTo>
                <a:close/>
              </a:path>
            </a:pathLst>
          </a:custGeom>
          <a:solidFill>
            <a:srgbClr val="B7B7B7"/>
          </a:solidFill>
        </p:spPr>
        <p:txBody>
          <a:bodyPr wrap="square" lIns="0" tIns="0" rIns="0" bIns="0" rtlCol="0"/>
          <a:lstStyle/>
          <a:p>
            <a:endParaRPr/>
          </a:p>
        </p:txBody>
      </p:sp>
      <p:sp>
        <p:nvSpPr>
          <p:cNvPr id="255" name="object 255"/>
          <p:cNvSpPr/>
          <p:nvPr/>
        </p:nvSpPr>
        <p:spPr>
          <a:xfrm>
            <a:off x="8905741" y="4632455"/>
            <a:ext cx="53975" cy="175895"/>
          </a:xfrm>
          <a:custGeom>
            <a:avLst/>
            <a:gdLst/>
            <a:ahLst/>
            <a:cxnLst/>
            <a:rect l="l" t="t" r="r" b="b"/>
            <a:pathLst>
              <a:path w="53975" h="175895">
                <a:moveTo>
                  <a:pt x="0" y="0"/>
                </a:moveTo>
                <a:lnTo>
                  <a:pt x="3637" y="49802"/>
                </a:lnTo>
                <a:lnTo>
                  <a:pt x="12110" y="102718"/>
                </a:lnTo>
                <a:lnTo>
                  <a:pt x="23990" y="147468"/>
                </a:lnTo>
                <a:lnTo>
                  <a:pt x="41325" y="175679"/>
                </a:lnTo>
                <a:lnTo>
                  <a:pt x="42748" y="175679"/>
                </a:lnTo>
                <a:lnTo>
                  <a:pt x="48987" y="169717"/>
                </a:lnTo>
                <a:lnTo>
                  <a:pt x="52770" y="153071"/>
                </a:lnTo>
                <a:lnTo>
                  <a:pt x="53926" y="127603"/>
                </a:lnTo>
                <a:lnTo>
                  <a:pt x="53197" y="113195"/>
                </a:lnTo>
                <a:lnTo>
                  <a:pt x="34302" y="113195"/>
                </a:lnTo>
                <a:lnTo>
                  <a:pt x="28374" y="109694"/>
                </a:lnTo>
                <a:lnTo>
                  <a:pt x="22097" y="100147"/>
                </a:lnTo>
                <a:lnTo>
                  <a:pt x="15907" y="85982"/>
                </a:lnTo>
                <a:lnTo>
                  <a:pt x="10236" y="68630"/>
                </a:lnTo>
                <a:lnTo>
                  <a:pt x="7726" y="51028"/>
                </a:lnTo>
                <a:lnTo>
                  <a:pt x="5275" y="34320"/>
                </a:lnTo>
                <a:lnTo>
                  <a:pt x="2679" y="17161"/>
                </a:lnTo>
                <a:lnTo>
                  <a:pt x="0" y="0"/>
                </a:lnTo>
                <a:close/>
              </a:path>
              <a:path w="53975" h="175895">
                <a:moveTo>
                  <a:pt x="44640" y="76847"/>
                </a:moveTo>
                <a:lnTo>
                  <a:pt x="36321" y="113195"/>
                </a:lnTo>
                <a:lnTo>
                  <a:pt x="53197" y="113195"/>
                </a:lnTo>
                <a:lnTo>
                  <a:pt x="52285" y="95173"/>
                </a:lnTo>
                <a:lnTo>
                  <a:pt x="50368" y="90424"/>
                </a:lnTo>
                <a:lnTo>
                  <a:pt x="46278" y="80822"/>
                </a:lnTo>
                <a:lnTo>
                  <a:pt x="44640" y="76847"/>
                </a:lnTo>
                <a:close/>
              </a:path>
              <a:path w="53975" h="175895">
                <a:moveTo>
                  <a:pt x="39573" y="16217"/>
                </a:moveTo>
                <a:lnTo>
                  <a:pt x="43865" y="55397"/>
                </a:lnTo>
                <a:lnTo>
                  <a:pt x="44081" y="58928"/>
                </a:lnTo>
                <a:lnTo>
                  <a:pt x="48312" y="68910"/>
                </a:lnTo>
                <a:lnTo>
                  <a:pt x="49809" y="72580"/>
                </a:lnTo>
                <a:lnTo>
                  <a:pt x="49229" y="68033"/>
                </a:lnTo>
                <a:lnTo>
                  <a:pt x="42579" y="29610"/>
                </a:lnTo>
                <a:lnTo>
                  <a:pt x="39573" y="16217"/>
                </a:lnTo>
                <a:close/>
              </a:path>
              <a:path w="53975" h="175895">
                <a:moveTo>
                  <a:pt x="43827" y="54978"/>
                </a:moveTo>
                <a:lnTo>
                  <a:pt x="43854" y="55397"/>
                </a:lnTo>
                <a:lnTo>
                  <a:pt x="43827" y="54978"/>
                </a:lnTo>
                <a:close/>
              </a:path>
              <a:path w="53975" h="175895">
                <a:moveTo>
                  <a:pt x="38798" y="12928"/>
                </a:moveTo>
                <a:lnTo>
                  <a:pt x="40449" y="23797"/>
                </a:lnTo>
                <a:lnTo>
                  <a:pt x="41895" y="34899"/>
                </a:lnTo>
                <a:lnTo>
                  <a:pt x="43007" y="45157"/>
                </a:lnTo>
                <a:lnTo>
                  <a:pt x="43819" y="54846"/>
                </a:lnTo>
                <a:lnTo>
                  <a:pt x="43586" y="51028"/>
                </a:lnTo>
                <a:lnTo>
                  <a:pt x="39331" y="15125"/>
                </a:lnTo>
                <a:lnTo>
                  <a:pt x="38798" y="12928"/>
                </a:lnTo>
                <a:close/>
              </a:path>
            </a:pathLst>
          </a:custGeom>
          <a:solidFill>
            <a:srgbClr val="B7B7B7"/>
          </a:solidFill>
        </p:spPr>
        <p:txBody>
          <a:bodyPr wrap="square" lIns="0" tIns="0" rIns="0" bIns="0" rtlCol="0"/>
          <a:lstStyle/>
          <a:p>
            <a:endParaRPr/>
          </a:p>
        </p:txBody>
      </p:sp>
      <p:sp>
        <p:nvSpPr>
          <p:cNvPr id="256" name="object 256"/>
          <p:cNvSpPr/>
          <p:nvPr/>
        </p:nvSpPr>
        <p:spPr>
          <a:xfrm>
            <a:off x="8949821" y="4691387"/>
            <a:ext cx="8255" cy="36830"/>
          </a:xfrm>
          <a:custGeom>
            <a:avLst/>
            <a:gdLst/>
            <a:ahLst/>
            <a:cxnLst/>
            <a:rect l="l" t="t" r="r" b="b"/>
            <a:pathLst>
              <a:path w="8254" h="36829">
                <a:moveTo>
                  <a:pt x="0" y="0"/>
                </a:moveTo>
                <a:lnTo>
                  <a:pt x="380" y="6311"/>
                </a:lnTo>
                <a:lnTo>
                  <a:pt x="481" y="9105"/>
                </a:lnTo>
                <a:lnTo>
                  <a:pt x="558" y="17907"/>
                </a:lnTo>
                <a:lnTo>
                  <a:pt x="2197" y="21894"/>
                </a:lnTo>
                <a:lnTo>
                  <a:pt x="6286" y="31496"/>
                </a:lnTo>
                <a:lnTo>
                  <a:pt x="8204" y="36245"/>
                </a:lnTo>
                <a:lnTo>
                  <a:pt x="7569" y="28981"/>
                </a:lnTo>
                <a:lnTo>
                  <a:pt x="6743" y="21437"/>
                </a:lnTo>
                <a:lnTo>
                  <a:pt x="5727" y="13652"/>
                </a:lnTo>
                <a:lnTo>
                  <a:pt x="3873" y="9105"/>
                </a:lnTo>
                <a:lnTo>
                  <a:pt x="0" y="0"/>
                </a:lnTo>
                <a:close/>
              </a:path>
            </a:pathLst>
          </a:custGeom>
          <a:solidFill>
            <a:srgbClr val="B7B7B7"/>
          </a:solidFill>
        </p:spPr>
        <p:txBody>
          <a:bodyPr wrap="square" lIns="0" tIns="0" rIns="0" bIns="0" rtlCol="0"/>
          <a:lstStyle/>
          <a:p>
            <a:endParaRPr/>
          </a:p>
        </p:txBody>
      </p:sp>
      <p:sp>
        <p:nvSpPr>
          <p:cNvPr id="257" name="object 257"/>
          <p:cNvSpPr/>
          <p:nvPr/>
        </p:nvSpPr>
        <p:spPr>
          <a:xfrm>
            <a:off x="8905793" y="4585241"/>
            <a:ext cx="45085" cy="160655"/>
          </a:xfrm>
          <a:custGeom>
            <a:avLst/>
            <a:gdLst/>
            <a:ahLst/>
            <a:cxnLst/>
            <a:rect l="l" t="t" r="r" b="b"/>
            <a:pathLst>
              <a:path w="45084" h="160654">
                <a:moveTo>
                  <a:pt x="11056" y="0"/>
                </a:moveTo>
                <a:lnTo>
                  <a:pt x="10498" y="0"/>
                </a:lnTo>
                <a:lnTo>
                  <a:pt x="5421" y="3498"/>
                </a:lnTo>
                <a:lnTo>
                  <a:pt x="2054" y="13265"/>
                </a:lnTo>
                <a:lnTo>
                  <a:pt x="270" y="28203"/>
                </a:lnTo>
                <a:lnTo>
                  <a:pt x="83" y="39090"/>
                </a:lnTo>
                <a:lnTo>
                  <a:pt x="0" y="47574"/>
                </a:lnTo>
                <a:lnTo>
                  <a:pt x="2624" y="64375"/>
                </a:lnTo>
                <a:lnTo>
                  <a:pt x="5258" y="81795"/>
                </a:lnTo>
                <a:lnTo>
                  <a:pt x="7736" y="98692"/>
                </a:lnTo>
                <a:lnTo>
                  <a:pt x="10180" y="115849"/>
                </a:lnTo>
                <a:lnTo>
                  <a:pt x="15851" y="133201"/>
                </a:lnTo>
                <a:lnTo>
                  <a:pt x="22042" y="147366"/>
                </a:lnTo>
                <a:lnTo>
                  <a:pt x="28318" y="156913"/>
                </a:lnTo>
                <a:lnTo>
                  <a:pt x="34247" y="160413"/>
                </a:lnTo>
                <a:lnTo>
                  <a:pt x="36279" y="160413"/>
                </a:lnTo>
                <a:lnTo>
                  <a:pt x="44584" y="124053"/>
                </a:lnTo>
                <a:lnTo>
                  <a:pt x="44529" y="115849"/>
                </a:lnTo>
                <a:lnTo>
                  <a:pt x="40399" y="71013"/>
                </a:lnTo>
                <a:lnTo>
                  <a:pt x="31237" y="33947"/>
                </a:lnTo>
                <a:lnTo>
                  <a:pt x="14017" y="1300"/>
                </a:lnTo>
                <a:lnTo>
                  <a:pt x="11056" y="0"/>
                </a:lnTo>
                <a:close/>
              </a:path>
            </a:pathLst>
          </a:custGeom>
          <a:solidFill>
            <a:srgbClr val="B7B7B7"/>
          </a:solidFill>
        </p:spPr>
        <p:txBody>
          <a:bodyPr wrap="square" lIns="0" tIns="0" rIns="0" bIns="0" rtlCol="0"/>
          <a:lstStyle/>
          <a:p>
            <a:endParaRPr/>
          </a:p>
        </p:txBody>
      </p:sp>
      <p:sp>
        <p:nvSpPr>
          <p:cNvPr id="258" name="object 258"/>
          <p:cNvSpPr/>
          <p:nvPr/>
        </p:nvSpPr>
        <p:spPr>
          <a:xfrm>
            <a:off x="8236108" y="3479902"/>
            <a:ext cx="129539" cy="201295"/>
          </a:xfrm>
          <a:custGeom>
            <a:avLst/>
            <a:gdLst/>
            <a:ahLst/>
            <a:cxnLst/>
            <a:rect l="l" t="t" r="r" b="b"/>
            <a:pathLst>
              <a:path w="129540" h="201295">
                <a:moveTo>
                  <a:pt x="21316" y="0"/>
                </a:moveTo>
                <a:lnTo>
                  <a:pt x="18941" y="0"/>
                </a:lnTo>
                <a:lnTo>
                  <a:pt x="16681" y="381"/>
                </a:lnTo>
                <a:lnTo>
                  <a:pt x="14585" y="1181"/>
                </a:lnTo>
                <a:lnTo>
                  <a:pt x="0" y="23885"/>
                </a:lnTo>
                <a:lnTo>
                  <a:pt x="4628" y="65605"/>
                </a:lnTo>
                <a:lnTo>
                  <a:pt x="23811" y="115206"/>
                </a:lnTo>
                <a:lnTo>
                  <a:pt x="52888" y="161556"/>
                </a:lnTo>
                <a:lnTo>
                  <a:pt x="80887" y="189363"/>
                </a:lnTo>
                <a:lnTo>
                  <a:pt x="105034" y="200748"/>
                </a:lnTo>
                <a:lnTo>
                  <a:pt x="108425" y="200748"/>
                </a:lnTo>
                <a:lnTo>
                  <a:pt x="129241" y="172212"/>
                </a:lnTo>
                <a:lnTo>
                  <a:pt x="129118" y="166522"/>
                </a:lnTo>
                <a:lnTo>
                  <a:pt x="117149" y="112425"/>
                </a:lnTo>
                <a:lnTo>
                  <a:pt x="96707" y="69815"/>
                </a:lnTo>
                <a:lnTo>
                  <a:pt x="69944" y="32207"/>
                </a:lnTo>
                <a:lnTo>
                  <a:pt x="31463" y="2021"/>
                </a:lnTo>
                <a:lnTo>
                  <a:pt x="21316" y="0"/>
                </a:lnTo>
                <a:close/>
              </a:path>
            </a:pathLst>
          </a:custGeom>
          <a:solidFill>
            <a:srgbClr val="B7B7B7"/>
          </a:solidFill>
        </p:spPr>
        <p:txBody>
          <a:bodyPr wrap="square" lIns="0" tIns="0" rIns="0" bIns="0" rtlCol="0"/>
          <a:lstStyle/>
          <a:p>
            <a:endParaRPr/>
          </a:p>
        </p:txBody>
      </p:sp>
      <p:sp>
        <p:nvSpPr>
          <p:cNvPr id="259" name="object 259"/>
          <p:cNvSpPr/>
          <p:nvPr/>
        </p:nvSpPr>
        <p:spPr>
          <a:xfrm>
            <a:off x="8630246" y="3594913"/>
            <a:ext cx="86360" cy="182880"/>
          </a:xfrm>
          <a:custGeom>
            <a:avLst/>
            <a:gdLst/>
            <a:ahLst/>
            <a:cxnLst/>
            <a:rect l="l" t="t" r="r" b="b"/>
            <a:pathLst>
              <a:path w="86359" h="182879">
                <a:moveTo>
                  <a:pt x="17891" y="69189"/>
                </a:moveTo>
                <a:lnTo>
                  <a:pt x="33433" y="105683"/>
                </a:lnTo>
                <a:lnTo>
                  <a:pt x="50441" y="140081"/>
                </a:lnTo>
                <a:lnTo>
                  <a:pt x="71121" y="173189"/>
                </a:lnTo>
                <a:lnTo>
                  <a:pt x="81810" y="182410"/>
                </a:lnTo>
                <a:lnTo>
                  <a:pt x="85468" y="182410"/>
                </a:lnTo>
                <a:lnTo>
                  <a:pt x="86268" y="177761"/>
                </a:lnTo>
                <a:lnTo>
                  <a:pt x="85150" y="169621"/>
                </a:lnTo>
                <a:lnTo>
                  <a:pt x="68674" y="143772"/>
                </a:lnTo>
                <a:lnTo>
                  <a:pt x="51925" y="118276"/>
                </a:lnTo>
                <a:lnTo>
                  <a:pt x="34974" y="93345"/>
                </a:lnTo>
                <a:lnTo>
                  <a:pt x="17891" y="69189"/>
                </a:lnTo>
                <a:close/>
              </a:path>
              <a:path w="86359" h="182879">
                <a:moveTo>
                  <a:pt x="3400" y="0"/>
                </a:moveTo>
                <a:lnTo>
                  <a:pt x="2562" y="63"/>
                </a:lnTo>
                <a:lnTo>
                  <a:pt x="2207" y="279"/>
                </a:lnTo>
                <a:lnTo>
                  <a:pt x="0" y="5263"/>
                </a:lnTo>
                <a:lnTo>
                  <a:pt x="838" y="15509"/>
                </a:lnTo>
                <a:lnTo>
                  <a:pt x="4282" y="29990"/>
                </a:lnTo>
                <a:lnTo>
                  <a:pt x="9890" y="47675"/>
                </a:lnTo>
                <a:lnTo>
                  <a:pt x="29334" y="73514"/>
                </a:lnTo>
                <a:lnTo>
                  <a:pt x="47309" y="98258"/>
                </a:lnTo>
                <a:lnTo>
                  <a:pt x="63863" y="121876"/>
                </a:lnTo>
                <a:lnTo>
                  <a:pt x="79042" y="144335"/>
                </a:lnTo>
                <a:lnTo>
                  <a:pt x="75023" y="132043"/>
                </a:lnTo>
                <a:lnTo>
                  <a:pt x="57909" y="88709"/>
                </a:lnTo>
                <a:lnTo>
                  <a:pt x="35392" y="42580"/>
                </a:lnTo>
                <a:lnTo>
                  <a:pt x="9967" y="4141"/>
                </a:lnTo>
                <a:lnTo>
                  <a:pt x="3400" y="0"/>
                </a:lnTo>
                <a:close/>
              </a:path>
            </a:pathLst>
          </a:custGeom>
          <a:solidFill>
            <a:srgbClr val="B7B7B7"/>
          </a:solidFill>
        </p:spPr>
        <p:txBody>
          <a:bodyPr wrap="square" lIns="0" tIns="0" rIns="0" bIns="0" rtlCol="0"/>
          <a:lstStyle/>
          <a:p>
            <a:endParaRPr/>
          </a:p>
        </p:txBody>
      </p:sp>
      <p:sp>
        <p:nvSpPr>
          <p:cNvPr id="260" name="object 260"/>
          <p:cNvSpPr/>
          <p:nvPr/>
        </p:nvSpPr>
        <p:spPr>
          <a:xfrm>
            <a:off x="8640141" y="3642583"/>
            <a:ext cx="75565" cy="122555"/>
          </a:xfrm>
          <a:custGeom>
            <a:avLst/>
            <a:gdLst/>
            <a:ahLst/>
            <a:cxnLst/>
            <a:rect l="l" t="t" r="r" b="b"/>
            <a:pathLst>
              <a:path w="75565" h="122554">
                <a:moveTo>
                  <a:pt x="0" y="0"/>
                </a:moveTo>
                <a:lnTo>
                  <a:pt x="2374" y="6807"/>
                </a:lnTo>
                <a:lnTo>
                  <a:pt x="5067" y="14071"/>
                </a:lnTo>
                <a:lnTo>
                  <a:pt x="7988" y="21513"/>
                </a:lnTo>
                <a:lnTo>
                  <a:pt x="25078" y="45677"/>
                </a:lnTo>
                <a:lnTo>
                  <a:pt x="42033" y="70612"/>
                </a:lnTo>
                <a:lnTo>
                  <a:pt x="58783" y="96108"/>
                </a:lnTo>
                <a:lnTo>
                  <a:pt x="75260" y="121958"/>
                </a:lnTo>
                <a:lnTo>
                  <a:pt x="74917" y="119380"/>
                </a:lnTo>
                <a:lnTo>
                  <a:pt x="74358" y="116408"/>
                </a:lnTo>
                <a:lnTo>
                  <a:pt x="73621" y="113118"/>
                </a:lnTo>
                <a:lnTo>
                  <a:pt x="72961" y="110286"/>
                </a:lnTo>
                <a:lnTo>
                  <a:pt x="72567" y="108826"/>
                </a:lnTo>
                <a:lnTo>
                  <a:pt x="71628" y="105092"/>
                </a:lnTo>
                <a:lnTo>
                  <a:pt x="37414" y="50588"/>
                </a:lnTo>
                <a:lnTo>
                  <a:pt x="19441" y="25840"/>
                </a:lnTo>
                <a:lnTo>
                  <a:pt x="0" y="0"/>
                </a:lnTo>
                <a:close/>
              </a:path>
            </a:pathLst>
          </a:custGeom>
          <a:solidFill>
            <a:srgbClr val="B7B7B7"/>
          </a:solidFill>
        </p:spPr>
        <p:txBody>
          <a:bodyPr wrap="square" lIns="0" tIns="0" rIns="0" bIns="0" rtlCol="0"/>
          <a:lstStyle/>
          <a:p>
            <a:endParaRPr/>
          </a:p>
        </p:txBody>
      </p:sp>
      <p:sp>
        <p:nvSpPr>
          <p:cNvPr id="261" name="object 261"/>
          <p:cNvSpPr/>
          <p:nvPr/>
        </p:nvSpPr>
        <p:spPr>
          <a:xfrm>
            <a:off x="7889501" y="7124086"/>
            <a:ext cx="105410" cy="160655"/>
          </a:xfrm>
          <a:custGeom>
            <a:avLst/>
            <a:gdLst/>
            <a:ahLst/>
            <a:cxnLst/>
            <a:rect l="l" t="t" r="r" b="b"/>
            <a:pathLst>
              <a:path w="105409" h="160654">
                <a:moveTo>
                  <a:pt x="86575" y="0"/>
                </a:moveTo>
                <a:lnTo>
                  <a:pt x="84480" y="0"/>
                </a:lnTo>
                <a:lnTo>
                  <a:pt x="56039" y="14042"/>
                </a:lnTo>
                <a:lnTo>
                  <a:pt x="28133" y="48561"/>
                </a:lnTo>
                <a:lnTo>
                  <a:pt x="7281" y="92143"/>
                </a:lnTo>
                <a:lnTo>
                  <a:pt x="0" y="133375"/>
                </a:lnTo>
                <a:lnTo>
                  <a:pt x="165" y="137007"/>
                </a:lnTo>
                <a:lnTo>
                  <a:pt x="14350" y="160337"/>
                </a:lnTo>
                <a:lnTo>
                  <a:pt x="19024" y="154254"/>
                </a:lnTo>
                <a:lnTo>
                  <a:pt x="23634" y="148920"/>
                </a:lnTo>
                <a:lnTo>
                  <a:pt x="27762" y="145148"/>
                </a:lnTo>
                <a:lnTo>
                  <a:pt x="29019" y="144094"/>
                </a:lnTo>
                <a:lnTo>
                  <a:pt x="31140" y="142379"/>
                </a:lnTo>
                <a:lnTo>
                  <a:pt x="49320" y="142379"/>
                </a:lnTo>
                <a:lnTo>
                  <a:pt x="53252" y="135402"/>
                </a:lnTo>
                <a:lnTo>
                  <a:pt x="63238" y="119648"/>
                </a:lnTo>
                <a:lnTo>
                  <a:pt x="73678" y="104887"/>
                </a:lnTo>
                <a:lnTo>
                  <a:pt x="83146" y="93484"/>
                </a:lnTo>
                <a:lnTo>
                  <a:pt x="87731" y="90690"/>
                </a:lnTo>
                <a:lnTo>
                  <a:pt x="89310" y="90690"/>
                </a:lnTo>
                <a:lnTo>
                  <a:pt x="90550" y="88176"/>
                </a:lnTo>
                <a:lnTo>
                  <a:pt x="104346" y="42056"/>
                </a:lnTo>
                <a:lnTo>
                  <a:pt x="105043" y="31539"/>
                </a:lnTo>
                <a:lnTo>
                  <a:pt x="104876" y="24333"/>
                </a:lnTo>
                <a:lnTo>
                  <a:pt x="88633" y="279"/>
                </a:lnTo>
                <a:lnTo>
                  <a:pt x="86575" y="0"/>
                </a:lnTo>
                <a:close/>
              </a:path>
              <a:path w="105409" h="160654">
                <a:moveTo>
                  <a:pt x="49320" y="142379"/>
                </a:moveTo>
                <a:lnTo>
                  <a:pt x="33312" y="142379"/>
                </a:lnTo>
                <a:lnTo>
                  <a:pt x="33794" y="143116"/>
                </a:lnTo>
                <a:lnTo>
                  <a:pt x="33489" y="145287"/>
                </a:lnTo>
                <a:lnTo>
                  <a:pt x="33032" y="148183"/>
                </a:lnTo>
                <a:lnTo>
                  <a:pt x="30937" y="153352"/>
                </a:lnTo>
                <a:lnTo>
                  <a:pt x="27584" y="159778"/>
                </a:lnTo>
                <a:lnTo>
                  <a:pt x="33108" y="158026"/>
                </a:lnTo>
                <a:lnTo>
                  <a:pt x="39039" y="154609"/>
                </a:lnTo>
                <a:lnTo>
                  <a:pt x="45148" y="149783"/>
                </a:lnTo>
                <a:lnTo>
                  <a:pt x="49320" y="142379"/>
                </a:lnTo>
                <a:close/>
              </a:path>
              <a:path w="105409" h="160654">
                <a:moveTo>
                  <a:pt x="89310" y="90690"/>
                </a:moveTo>
                <a:lnTo>
                  <a:pt x="87731" y="90690"/>
                </a:lnTo>
                <a:lnTo>
                  <a:pt x="88074" y="91503"/>
                </a:lnTo>
                <a:lnTo>
                  <a:pt x="87871" y="92925"/>
                </a:lnTo>
                <a:lnTo>
                  <a:pt x="87274" y="94818"/>
                </a:lnTo>
                <a:lnTo>
                  <a:pt x="89310" y="90690"/>
                </a:lnTo>
                <a:close/>
              </a:path>
            </a:pathLst>
          </a:custGeom>
          <a:solidFill>
            <a:srgbClr val="B7B7B7"/>
          </a:solidFill>
        </p:spPr>
        <p:txBody>
          <a:bodyPr wrap="square" lIns="0" tIns="0" rIns="0" bIns="0" rtlCol="0"/>
          <a:lstStyle/>
          <a:p>
            <a:endParaRPr/>
          </a:p>
        </p:txBody>
      </p:sp>
      <p:sp>
        <p:nvSpPr>
          <p:cNvPr id="262" name="object 262"/>
          <p:cNvSpPr/>
          <p:nvPr/>
        </p:nvSpPr>
        <p:spPr>
          <a:xfrm>
            <a:off x="7934653" y="7214782"/>
            <a:ext cx="43180" cy="59690"/>
          </a:xfrm>
          <a:custGeom>
            <a:avLst/>
            <a:gdLst/>
            <a:ahLst/>
            <a:cxnLst/>
            <a:rect l="l" t="t" r="r" b="b"/>
            <a:pathLst>
              <a:path w="43179" h="59690">
                <a:moveTo>
                  <a:pt x="42570" y="0"/>
                </a:moveTo>
                <a:lnTo>
                  <a:pt x="8096" y="44706"/>
                </a:lnTo>
                <a:lnTo>
                  <a:pt x="0" y="59093"/>
                </a:lnTo>
                <a:lnTo>
                  <a:pt x="11111" y="48977"/>
                </a:lnTo>
                <a:lnTo>
                  <a:pt x="42125" y="4114"/>
                </a:lnTo>
                <a:lnTo>
                  <a:pt x="42926" y="800"/>
                </a:lnTo>
                <a:lnTo>
                  <a:pt x="42570" y="0"/>
                </a:lnTo>
                <a:close/>
              </a:path>
            </a:pathLst>
          </a:custGeom>
          <a:solidFill>
            <a:srgbClr val="FFFFFF"/>
          </a:solidFill>
        </p:spPr>
        <p:txBody>
          <a:bodyPr wrap="square" lIns="0" tIns="0" rIns="0" bIns="0" rtlCol="0"/>
          <a:lstStyle/>
          <a:p>
            <a:endParaRPr/>
          </a:p>
        </p:txBody>
      </p:sp>
      <p:sp>
        <p:nvSpPr>
          <p:cNvPr id="263" name="object 263"/>
          <p:cNvSpPr/>
          <p:nvPr/>
        </p:nvSpPr>
        <p:spPr>
          <a:xfrm>
            <a:off x="7903846" y="7266471"/>
            <a:ext cx="19685" cy="19050"/>
          </a:xfrm>
          <a:custGeom>
            <a:avLst/>
            <a:gdLst/>
            <a:ahLst/>
            <a:cxnLst/>
            <a:rect l="l" t="t" r="r" b="b"/>
            <a:pathLst>
              <a:path w="19684" h="19050">
                <a:moveTo>
                  <a:pt x="18973" y="0"/>
                </a:moveTo>
                <a:lnTo>
                  <a:pt x="16802" y="0"/>
                </a:lnTo>
                <a:lnTo>
                  <a:pt x="14668" y="1714"/>
                </a:lnTo>
                <a:lnTo>
                  <a:pt x="13411" y="2755"/>
                </a:lnTo>
                <a:lnTo>
                  <a:pt x="9296" y="6527"/>
                </a:lnTo>
                <a:lnTo>
                  <a:pt x="4686" y="11874"/>
                </a:lnTo>
                <a:lnTo>
                  <a:pt x="0" y="17957"/>
                </a:lnTo>
                <a:lnTo>
                  <a:pt x="1676" y="18478"/>
                </a:lnTo>
                <a:lnTo>
                  <a:pt x="3467" y="18719"/>
                </a:lnTo>
                <a:lnTo>
                  <a:pt x="7823" y="18719"/>
                </a:lnTo>
                <a:lnTo>
                  <a:pt x="19456" y="736"/>
                </a:lnTo>
                <a:lnTo>
                  <a:pt x="18973" y="0"/>
                </a:lnTo>
                <a:close/>
              </a:path>
            </a:pathLst>
          </a:custGeom>
          <a:solidFill>
            <a:srgbClr val="FFFFFF"/>
          </a:solidFill>
        </p:spPr>
        <p:txBody>
          <a:bodyPr wrap="square" lIns="0" tIns="0" rIns="0" bIns="0" rtlCol="0"/>
          <a:lstStyle/>
          <a:p>
            <a:endParaRPr/>
          </a:p>
        </p:txBody>
      </p:sp>
      <p:sp>
        <p:nvSpPr>
          <p:cNvPr id="264" name="object 264"/>
          <p:cNvSpPr/>
          <p:nvPr/>
        </p:nvSpPr>
        <p:spPr>
          <a:xfrm>
            <a:off x="8334404" y="4902330"/>
            <a:ext cx="685165" cy="1269365"/>
          </a:xfrm>
          <a:custGeom>
            <a:avLst/>
            <a:gdLst/>
            <a:ahLst/>
            <a:cxnLst/>
            <a:rect l="l" t="t" r="r" b="b"/>
            <a:pathLst>
              <a:path w="685165" h="1269364">
                <a:moveTo>
                  <a:pt x="171767" y="1009116"/>
                </a:moveTo>
                <a:lnTo>
                  <a:pt x="170954" y="1015060"/>
                </a:lnTo>
                <a:lnTo>
                  <a:pt x="168795" y="1028611"/>
                </a:lnTo>
                <a:lnTo>
                  <a:pt x="167462" y="1036218"/>
                </a:lnTo>
                <a:lnTo>
                  <a:pt x="179631" y="1079290"/>
                </a:lnTo>
                <a:lnTo>
                  <a:pt x="191098" y="1123717"/>
                </a:lnTo>
                <a:lnTo>
                  <a:pt x="201909" y="1169872"/>
                </a:lnTo>
                <a:lnTo>
                  <a:pt x="212108" y="1218127"/>
                </a:lnTo>
                <a:lnTo>
                  <a:pt x="221742" y="1268856"/>
                </a:lnTo>
                <a:lnTo>
                  <a:pt x="238478" y="1241056"/>
                </a:lnTo>
                <a:lnTo>
                  <a:pt x="227647" y="1241056"/>
                </a:lnTo>
                <a:lnTo>
                  <a:pt x="217915" y="1191853"/>
                </a:lnTo>
                <a:lnTo>
                  <a:pt x="207407" y="1144117"/>
                </a:lnTo>
                <a:lnTo>
                  <a:pt x="196177" y="1097789"/>
                </a:lnTo>
                <a:lnTo>
                  <a:pt x="184279" y="1052808"/>
                </a:lnTo>
                <a:lnTo>
                  <a:pt x="171767" y="1009116"/>
                </a:lnTo>
                <a:close/>
              </a:path>
              <a:path w="685165" h="1269364">
                <a:moveTo>
                  <a:pt x="679640" y="0"/>
                </a:moveTo>
                <a:lnTo>
                  <a:pt x="676355" y="60121"/>
                </a:lnTo>
                <a:lnTo>
                  <a:pt x="670392" y="124852"/>
                </a:lnTo>
                <a:lnTo>
                  <a:pt x="661190" y="194317"/>
                </a:lnTo>
                <a:lnTo>
                  <a:pt x="648187" y="268642"/>
                </a:lnTo>
                <a:lnTo>
                  <a:pt x="640085" y="307666"/>
                </a:lnTo>
                <a:lnTo>
                  <a:pt x="630821" y="347953"/>
                </a:lnTo>
                <a:lnTo>
                  <a:pt x="620326" y="389516"/>
                </a:lnTo>
                <a:lnTo>
                  <a:pt x="608530" y="432373"/>
                </a:lnTo>
                <a:lnTo>
                  <a:pt x="595362" y="476539"/>
                </a:lnTo>
                <a:lnTo>
                  <a:pt x="580752" y="522029"/>
                </a:lnTo>
                <a:lnTo>
                  <a:pt x="564629" y="568860"/>
                </a:lnTo>
                <a:lnTo>
                  <a:pt x="546925" y="617046"/>
                </a:lnTo>
                <a:lnTo>
                  <a:pt x="527567" y="666604"/>
                </a:lnTo>
                <a:lnTo>
                  <a:pt x="506487" y="717549"/>
                </a:lnTo>
                <a:lnTo>
                  <a:pt x="483614" y="769896"/>
                </a:lnTo>
                <a:lnTo>
                  <a:pt x="458877" y="823662"/>
                </a:lnTo>
                <a:lnTo>
                  <a:pt x="432207" y="878863"/>
                </a:lnTo>
                <a:lnTo>
                  <a:pt x="403533" y="935513"/>
                </a:lnTo>
                <a:lnTo>
                  <a:pt x="372785" y="993628"/>
                </a:lnTo>
                <a:lnTo>
                  <a:pt x="339892" y="1053224"/>
                </a:lnTo>
                <a:lnTo>
                  <a:pt x="304785" y="1114317"/>
                </a:lnTo>
                <a:lnTo>
                  <a:pt x="267394" y="1176923"/>
                </a:lnTo>
                <a:lnTo>
                  <a:pt x="227647" y="1241056"/>
                </a:lnTo>
                <a:lnTo>
                  <a:pt x="238478" y="1241056"/>
                </a:lnTo>
                <a:lnTo>
                  <a:pt x="259946" y="1205245"/>
                </a:lnTo>
                <a:lnTo>
                  <a:pt x="280234" y="1171090"/>
                </a:lnTo>
                <a:lnTo>
                  <a:pt x="301155" y="1135429"/>
                </a:lnTo>
                <a:lnTo>
                  <a:pt x="322591" y="1098305"/>
                </a:lnTo>
                <a:lnTo>
                  <a:pt x="344424" y="1059762"/>
                </a:lnTo>
                <a:lnTo>
                  <a:pt x="366536" y="1019843"/>
                </a:lnTo>
                <a:lnTo>
                  <a:pt x="388810" y="978593"/>
                </a:lnTo>
                <a:lnTo>
                  <a:pt x="411126" y="936056"/>
                </a:lnTo>
                <a:lnTo>
                  <a:pt x="433367" y="892276"/>
                </a:lnTo>
                <a:lnTo>
                  <a:pt x="455414" y="847296"/>
                </a:lnTo>
                <a:lnTo>
                  <a:pt x="477151" y="801160"/>
                </a:lnTo>
                <a:lnTo>
                  <a:pt x="498458" y="753913"/>
                </a:lnTo>
                <a:lnTo>
                  <a:pt x="519217" y="705598"/>
                </a:lnTo>
                <a:lnTo>
                  <a:pt x="539312" y="656260"/>
                </a:lnTo>
                <a:lnTo>
                  <a:pt x="558622" y="605941"/>
                </a:lnTo>
                <a:lnTo>
                  <a:pt x="577032" y="554687"/>
                </a:lnTo>
                <a:lnTo>
                  <a:pt x="594421" y="502541"/>
                </a:lnTo>
                <a:lnTo>
                  <a:pt x="610673" y="449546"/>
                </a:lnTo>
                <a:lnTo>
                  <a:pt x="625670" y="395748"/>
                </a:lnTo>
                <a:lnTo>
                  <a:pt x="639292" y="341189"/>
                </a:lnTo>
                <a:lnTo>
                  <a:pt x="651423" y="285914"/>
                </a:lnTo>
                <a:lnTo>
                  <a:pt x="661944" y="229966"/>
                </a:lnTo>
                <a:lnTo>
                  <a:pt x="670737" y="173390"/>
                </a:lnTo>
                <a:lnTo>
                  <a:pt x="677684" y="116230"/>
                </a:lnTo>
                <a:lnTo>
                  <a:pt x="676325" y="110502"/>
                </a:lnTo>
                <a:lnTo>
                  <a:pt x="677341" y="49593"/>
                </a:lnTo>
                <a:lnTo>
                  <a:pt x="683228" y="49593"/>
                </a:lnTo>
                <a:lnTo>
                  <a:pt x="683487" y="45505"/>
                </a:lnTo>
                <a:lnTo>
                  <a:pt x="684155" y="33690"/>
                </a:lnTo>
                <a:lnTo>
                  <a:pt x="684745" y="21856"/>
                </a:lnTo>
                <a:lnTo>
                  <a:pt x="679640" y="0"/>
                </a:lnTo>
                <a:close/>
              </a:path>
              <a:path w="685165" h="1269364">
                <a:moveTo>
                  <a:pt x="6223" y="591629"/>
                </a:moveTo>
                <a:lnTo>
                  <a:pt x="3708" y="596938"/>
                </a:lnTo>
                <a:lnTo>
                  <a:pt x="1714" y="600214"/>
                </a:lnTo>
                <a:lnTo>
                  <a:pt x="139" y="602564"/>
                </a:lnTo>
                <a:lnTo>
                  <a:pt x="0" y="602805"/>
                </a:lnTo>
                <a:lnTo>
                  <a:pt x="23011" y="656336"/>
                </a:lnTo>
                <a:lnTo>
                  <a:pt x="44721" y="707182"/>
                </a:lnTo>
                <a:lnTo>
                  <a:pt x="65182" y="755808"/>
                </a:lnTo>
                <a:lnTo>
                  <a:pt x="84447" y="802680"/>
                </a:lnTo>
                <a:lnTo>
                  <a:pt x="102573" y="848261"/>
                </a:lnTo>
                <a:lnTo>
                  <a:pt x="119611" y="893019"/>
                </a:lnTo>
                <a:lnTo>
                  <a:pt x="135616" y="937417"/>
                </a:lnTo>
                <a:lnTo>
                  <a:pt x="150643" y="981922"/>
                </a:lnTo>
                <a:lnTo>
                  <a:pt x="164744" y="1026998"/>
                </a:lnTo>
                <a:lnTo>
                  <a:pt x="166458" y="1017917"/>
                </a:lnTo>
                <a:lnTo>
                  <a:pt x="168336" y="1009116"/>
                </a:lnTo>
                <a:lnTo>
                  <a:pt x="169875" y="1002728"/>
                </a:lnTo>
                <a:lnTo>
                  <a:pt x="153740" y="951265"/>
                </a:lnTo>
                <a:lnTo>
                  <a:pt x="136875" y="901510"/>
                </a:lnTo>
                <a:lnTo>
                  <a:pt x="119375" y="853351"/>
                </a:lnTo>
                <a:lnTo>
                  <a:pt x="101331" y="806674"/>
                </a:lnTo>
                <a:lnTo>
                  <a:pt x="82838" y="761370"/>
                </a:lnTo>
                <a:lnTo>
                  <a:pt x="63987" y="717325"/>
                </a:lnTo>
                <a:lnTo>
                  <a:pt x="44872" y="674428"/>
                </a:lnTo>
                <a:lnTo>
                  <a:pt x="25586" y="632567"/>
                </a:lnTo>
                <a:lnTo>
                  <a:pt x="6223" y="591629"/>
                </a:lnTo>
                <a:close/>
              </a:path>
              <a:path w="685165" h="1269364">
                <a:moveTo>
                  <a:pt x="683228" y="49593"/>
                </a:moveTo>
                <a:lnTo>
                  <a:pt x="677341" y="49593"/>
                </a:lnTo>
                <a:lnTo>
                  <a:pt x="681913" y="69049"/>
                </a:lnTo>
                <a:lnTo>
                  <a:pt x="682740" y="57295"/>
                </a:lnTo>
                <a:lnTo>
                  <a:pt x="683228" y="49593"/>
                </a:lnTo>
                <a:close/>
              </a:path>
            </a:pathLst>
          </a:custGeom>
          <a:solidFill>
            <a:srgbClr val="DBDBDB"/>
          </a:solidFill>
        </p:spPr>
        <p:txBody>
          <a:bodyPr wrap="square" lIns="0" tIns="0" rIns="0" bIns="0" rtlCol="0"/>
          <a:lstStyle/>
          <a:p>
            <a:endParaRPr/>
          </a:p>
        </p:txBody>
      </p:sp>
      <p:sp>
        <p:nvSpPr>
          <p:cNvPr id="265" name="object 265"/>
          <p:cNvSpPr/>
          <p:nvPr/>
        </p:nvSpPr>
        <p:spPr>
          <a:xfrm>
            <a:off x="8499152" y="5905063"/>
            <a:ext cx="7620" cy="33655"/>
          </a:xfrm>
          <a:custGeom>
            <a:avLst/>
            <a:gdLst/>
            <a:ahLst/>
            <a:cxnLst/>
            <a:rect l="l" t="t" r="r" b="b"/>
            <a:pathLst>
              <a:path w="7620" h="33654">
                <a:moveTo>
                  <a:pt x="5130" y="0"/>
                </a:moveTo>
                <a:lnTo>
                  <a:pt x="3517" y="6629"/>
                </a:lnTo>
                <a:lnTo>
                  <a:pt x="1701" y="15189"/>
                </a:lnTo>
                <a:lnTo>
                  <a:pt x="0" y="24269"/>
                </a:lnTo>
                <a:lnTo>
                  <a:pt x="2717" y="33489"/>
                </a:lnTo>
                <a:lnTo>
                  <a:pt x="4038" y="25869"/>
                </a:lnTo>
                <a:lnTo>
                  <a:pt x="6210" y="12331"/>
                </a:lnTo>
                <a:lnTo>
                  <a:pt x="7010" y="6388"/>
                </a:lnTo>
                <a:lnTo>
                  <a:pt x="5130" y="0"/>
                </a:lnTo>
                <a:close/>
              </a:path>
            </a:pathLst>
          </a:custGeom>
          <a:solidFill>
            <a:srgbClr val="C8C7C7"/>
          </a:solidFill>
        </p:spPr>
        <p:txBody>
          <a:bodyPr wrap="square" lIns="0" tIns="0" rIns="0" bIns="0" rtlCol="0"/>
          <a:lstStyle/>
          <a:p>
            <a:endParaRPr/>
          </a:p>
        </p:txBody>
      </p:sp>
      <p:sp>
        <p:nvSpPr>
          <p:cNvPr id="266" name="object 266"/>
          <p:cNvSpPr/>
          <p:nvPr/>
        </p:nvSpPr>
        <p:spPr>
          <a:xfrm>
            <a:off x="8997346" y="4595372"/>
            <a:ext cx="23495" cy="323850"/>
          </a:xfrm>
          <a:custGeom>
            <a:avLst/>
            <a:gdLst/>
            <a:ahLst/>
            <a:cxnLst/>
            <a:rect l="l" t="t" r="r" b="b"/>
            <a:pathLst>
              <a:path w="23495" h="323850">
                <a:moveTo>
                  <a:pt x="16840" y="302450"/>
                </a:moveTo>
                <a:lnTo>
                  <a:pt x="18694" y="309816"/>
                </a:lnTo>
                <a:lnTo>
                  <a:pt x="20396" y="316941"/>
                </a:lnTo>
                <a:lnTo>
                  <a:pt x="22009" y="323824"/>
                </a:lnTo>
                <a:lnTo>
                  <a:pt x="22009" y="323684"/>
                </a:lnTo>
                <a:lnTo>
                  <a:pt x="20396" y="316801"/>
                </a:lnTo>
                <a:lnTo>
                  <a:pt x="18694" y="309676"/>
                </a:lnTo>
                <a:lnTo>
                  <a:pt x="16840" y="302450"/>
                </a:lnTo>
                <a:close/>
              </a:path>
              <a:path w="23495" h="323850">
                <a:moveTo>
                  <a:pt x="17297" y="288264"/>
                </a:moveTo>
                <a:lnTo>
                  <a:pt x="20249" y="300393"/>
                </a:lnTo>
                <a:lnTo>
                  <a:pt x="21628" y="306260"/>
                </a:lnTo>
                <a:lnTo>
                  <a:pt x="20237" y="300316"/>
                </a:lnTo>
                <a:lnTo>
                  <a:pt x="17297" y="288264"/>
                </a:lnTo>
                <a:close/>
              </a:path>
              <a:path w="23495" h="323850">
                <a:moveTo>
                  <a:pt x="17640" y="210146"/>
                </a:moveTo>
                <a:lnTo>
                  <a:pt x="17789" y="221794"/>
                </a:lnTo>
                <a:lnTo>
                  <a:pt x="17818" y="258165"/>
                </a:lnTo>
                <a:lnTo>
                  <a:pt x="23202" y="281317"/>
                </a:lnTo>
                <a:lnTo>
                  <a:pt x="23288" y="245632"/>
                </a:lnTo>
                <a:lnTo>
                  <a:pt x="23126" y="233718"/>
                </a:lnTo>
                <a:lnTo>
                  <a:pt x="17640" y="210146"/>
                </a:lnTo>
                <a:close/>
              </a:path>
              <a:path w="23495" h="323850">
                <a:moveTo>
                  <a:pt x="15582" y="140081"/>
                </a:moveTo>
                <a:lnTo>
                  <a:pt x="15900" y="147701"/>
                </a:lnTo>
                <a:lnTo>
                  <a:pt x="16459" y="163512"/>
                </a:lnTo>
                <a:lnTo>
                  <a:pt x="20853" y="182410"/>
                </a:lnTo>
                <a:lnTo>
                  <a:pt x="15582" y="140081"/>
                </a:lnTo>
                <a:close/>
              </a:path>
              <a:path w="23495" h="323850">
                <a:moveTo>
                  <a:pt x="812" y="6007"/>
                </a:moveTo>
                <a:lnTo>
                  <a:pt x="3009" y="22555"/>
                </a:lnTo>
                <a:lnTo>
                  <a:pt x="7882" y="56147"/>
                </a:lnTo>
                <a:lnTo>
                  <a:pt x="12263" y="89390"/>
                </a:lnTo>
                <a:lnTo>
                  <a:pt x="16199" y="122683"/>
                </a:lnTo>
                <a:lnTo>
                  <a:pt x="19735" y="156425"/>
                </a:lnTo>
                <a:lnTo>
                  <a:pt x="17059" y="123894"/>
                </a:lnTo>
                <a:lnTo>
                  <a:pt x="13623" y="91268"/>
                </a:lnTo>
                <a:lnTo>
                  <a:pt x="9402" y="58556"/>
                </a:lnTo>
                <a:lnTo>
                  <a:pt x="4368" y="25768"/>
                </a:lnTo>
                <a:lnTo>
                  <a:pt x="812" y="6007"/>
                </a:lnTo>
                <a:close/>
              </a:path>
              <a:path w="23495" h="323850">
                <a:moveTo>
                  <a:pt x="0" y="0"/>
                </a:moveTo>
                <a:lnTo>
                  <a:pt x="317" y="2298"/>
                </a:lnTo>
                <a:lnTo>
                  <a:pt x="3009" y="17741"/>
                </a:lnTo>
                <a:lnTo>
                  <a:pt x="4165" y="24549"/>
                </a:lnTo>
                <a:lnTo>
                  <a:pt x="0" y="0"/>
                </a:lnTo>
                <a:close/>
              </a:path>
            </a:pathLst>
          </a:custGeom>
          <a:solidFill>
            <a:srgbClr val="DBDBDB"/>
          </a:solidFill>
        </p:spPr>
        <p:txBody>
          <a:bodyPr wrap="square" lIns="0" tIns="0" rIns="0" bIns="0" rtlCol="0"/>
          <a:lstStyle/>
          <a:p>
            <a:endParaRPr/>
          </a:p>
        </p:txBody>
      </p:sp>
      <p:sp>
        <p:nvSpPr>
          <p:cNvPr id="267" name="object 267"/>
          <p:cNvSpPr/>
          <p:nvPr/>
        </p:nvSpPr>
        <p:spPr>
          <a:xfrm>
            <a:off x="9000350" y="4617937"/>
            <a:ext cx="19050" cy="163195"/>
          </a:xfrm>
          <a:custGeom>
            <a:avLst/>
            <a:gdLst/>
            <a:ahLst/>
            <a:cxnLst/>
            <a:rect l="l" t="t" r="r" b="b"/>
            <a:pathLst>
              <a:path w="19050" h="163195">
                <a:moveTo>
                  <a:pt x="0" y="0"/>
                </a:moveTo>
                <a:lnTo>
                  <a:pt x="11112" y="83883"/>
                </a:lnTo>
                <a:lnTo>
                  <a:pt x="12572" y="117525"/>
                </a:lnTo>
                <a:lnTo>
                  <a:pt x="17856" y="159854"/>
                </a:lnTo>
                <a:lnTo>
                  <a:pt x="13201" y="100121"/>
                </a:lnTo>
                <a:lnTo>
                  <a:pt x="4879" y="33584"/>
                </a:lnTo>
                <a:lnTo>
                  <a:pt x="0" y="0"/>
                </a:lnTo>
                <a:close/>
              </a:path>
            </a:pathLst>
          </a:custGeom>
          <a:solidFill>
            <a:srgbClr val="DBDBDB"/>
          </a:solidFill>
        </p:spPr>
        <p:txBody>
          <a:bodyPr wrap="square" lIns="0" tIns="0" rIns="0" bIns="0" rtlCol="0"/>
          <a:lstStyle/>
          <a:p>
            <a:endParaRPr/>
          </a:p>
        </p:txBody>
      </p:sp>
      <p:sp>
        <p:nvSpPr>
          <p:cNvPr id="268" name="object 268"/>
          <p:cNvSpPr/>
          <p:nvPr/>
        </p:nvSpPr>
        <p:spPr>
          <a:xfrm>
            <a:off x="9013526" y="4951921"/>
            <a:ext cx="0" cy="66675"/>
          </a:xfrm>
          <a:custGeom>
            <a:avLst/>
            <a:gdLst/>
            <a:ahLst/>
            <a:cxnLst/>
            <a:rect l="l" t="t" r="r" b="b"/>
            <a:pathLst>
              <a:path h="66675">
                <a:moveTo>
                  <a:pt x="0" y="0"/>
                </a:moveTo>
                <a:lnTo>
                  <a:pt x="0" y="66636"/>
                </a:lnTo>
              </a:path>
            </a:pathLst>
          </a:custGeom>
          <a:ln w="5587">
            <a:solidFill>
              <a:srgbClr val="DBDBDB"/>
            </a:solidFill>
          </a:ln>
        </p:spPr>
        <p:txBody>
          <a:bodyPr wrap="square" lIns="0" tIns="0" rIns="0" bIns="0" rtlCol="0"/>
          <a:lstStyle/>
          <a:p>
            <a:endParaRPr/>
          </a:p>
        </p:txBody>
      </p:sp>
      <p:sp>
        <p:nvSpPr>
          <p:cNvPr id="269" name="object 269"/>
          <p:cNvSpPr/>
          <p:nvPr/>
        </p:nvSpPr>
        <p:spPr>
          <a:xfrm>
            <a:off x="9014052" y="4853541"/>
            <a:ext cx="6985" cy="71120"/>
          </a:xfrm>
          <a:custGeom>
            <a:avLst/>
            <a:gdLst/>
            <a:ahLst/>
            <a:cxnLst/>
            <a:rect l="l" t="t" r="r" b="b"/>
            <a:pathLst>
              <a:path w="6984" h="71120">
                <a:moveTo>
                  <a:pt x="126" y="44386"/>
                </a:moveTo>
                <a:lnTo>
                  <a:pt x="0" y="48793"/>
                </a:lnTo>
                <a:lnTo>
                  <a:pt x="5092" y="70650"/>
                </a:lnTo>
                <a:lnTo>
                  <a:pt x="5308" y="65658"/>
                </a:lnTo>
                <a:lnTo>
                  <a:pt x="3695" y="58775"/>
                </a:lnTo>
                <a:lnTo>
                  <a:pt x="1981" y="51650"/>
                </a:lnTo>
                <a:lnTo>
                  <a:pt x="126" y="44386"/>
                </a:lnTo>
                <a:close/>
              </a:path>
              <a:path w="6984" h="71120">
                <a:moveTo>
                  <a:pt x="1104" y="0"/>
                </a:moveTo>
                <a:lnTo>
                  <a:pt x="896" y="14882"/>
                </a:lnTo>
                <a:lnTo>
                  <a:pt x="726" y="23152"/>
                </a:lnTo>
                <a:lnTo>
                  <a:pt x="650" y="30369"/>
                </a:lnTo>
                <a:lnTo>
                  <a:pt x="3555" y="42214"/>
                </a:lnTo>
                <a:lnTo>
                  <a:pt x="5194" y="49377"/>
                </a:lnTo>
                <a:lnTo>
                  <a:pt x="5829" y="51968"/>
                </a:lnTo>
                <a:lnTo>
                  <a:pt x="6226" y="37569"/>
                </a:lnTo>
                <a:lnTo>
                  <a:pt x="6372" y="30369"/>
                </a:lnTo>
                <a:lnTo>
                  <a:pt x="6489" y="23152"/>
                </a:lnTo>
                <a:lnTo>
                  <a:pt x="1104" y="0"/>
                </a:lnTo>
                <a:close/>
              </a:path>
            </a:pathLst>
          </a:custGeom>
          <a:solidFill>
            <a:srgbClr val="DBDBDB"/>
          </a:solidFill>
        </p:spPr>
        <p:txBody>
          <a:bodyPr wrap="square" lIns="0" tIns="0" rIns="0" bIns="0" rtlCol="0"/>
          <a:lstStyle/>
          <a:p>
            <a:endParaRPr/>
          </a:p>
        </p:txBody>
      </p:sp>
      <p:sp>
        <p:nvSpPr>
          <p:cNvPr id="270" name="object 270"/>
          <p:cNvSpPr/>
          <p:nvPr/>
        </p:nvSpPr>
        <p:spPr>
          <a:xfrm>
            <a:off x="9017137" y="4758885"/>
            <a:ext cx="0" cy="70485"/>
          </a:xfrm>
          <a:custGeom>
            <a:avLst/>
            <a:gdLst/>
            <a:ahLst/>
            <a:cxnLst/>
            <a:rect l="l" t="t" r="r" b="b"/>
            <a:pathLst>
              <a:path h="70485">
                <a:moveTo>
                  <a:pt x="0" y="0"/>
                </a:moveTo>
                <a:lnTo>
                  <a:pt x="0" y="70205"/>
                </a:lnTo>
              </a:path>
            </a:pathLst>
          </a:custGeom>
          <a:ln w="6667">
            <a:solidFill>
              <a:srgbClr val="DBDBDB"/>
            </a:solidFill>
          </a:ln>
        </p:spPr>
        <p:txBody>
          <a:bodyPr wrap="square" lIns="0" tIns="0" rIns="0" bIns="0" rtlCol="0"/>
          <a:lstStyle/>
          <a:p>
            <a:endParaRPr/>
          </a:p>
        </p:txBody>
      </p:sp>
      <p:sp>
        <p:nvSpPr>
          <p:cNvPr id="271" name="object 271"/>
          <p:cNvSpPr/>
          <p:nvPr/>
        </p:nvSpPr>
        <p:spPr>
          <a:xfrm>
            <a:off x="8997667" y="4597676"/>
            <a:ext cx="4445" cy="23495"/>
          </a:xfrm>
          <a:custGeom>
            <a:avLst/>
            <a:gdLst/>
            <a:ahLst/>
            <a:cxnLst/>
            <a:rect l="l" t="t" r="r" b="b"/>
            <a:pathLst>
              <a:path w="4445" h="23495">
                <a:moveTo>
                  <a:pt x="0" y="0"/>
                </a:moveTo>
                <a:lnTo>
                  <a:pt x="482" y="3708"/>
                </a:lnTo>
                <a:lnTo>
                  <a:pt x="4051" y="23469"/>
                </a:lnTo>
                <a:lnTo>
                  <a:pt x="2692" y="15430"/>
                </a:lnTo>
                <a:lnTo>
                  <a:pt x="0" y="0"/>
                </a:lnTo>
                <a:close/>
              </a:path>
            </a:pathLst>
          </a:custGeom>
          <a:solidFill>
            <a:srgbClr val="DBDBDB"/>
          </a:solidFill>
        </p:spPr>
        <p:txBody>
          <a:bodyPr wrap="square" lIns="0" tIns="0" rIns="0" bIns="0" rtlCol="0"/>
          <a:lstStyle/>
          <a:p>
            <a:endParaRPr/>
          </a:p>
        </p:txBody>
      </p:sp>
      <p:sp>
        <p:nvSpPr>
          <p:cNvPr id="272" name="object 272"/>
          <p:cNvSpPr/>
          <p:nvPr/>
        </p:nvSpPr>
        <p:spPr>
          <a:xfrm>
            <a:off x="9014186" y="4883713"/>
            <a:ext cx="5715" cy="35560"/>
          </a:xfrm>
          <a:custGeom>
            <a:avLst/>
            <a:gdLst/>
            <a:ahLst/>
            <a:cxnLst/>
            <a:rect l="l" t="t" r="r" b="b"/>
            <a:pathLst>
              <a:path w="5715" h="35560">
                <a:moveTo>
                  <a:pt x="457" y="0"/>
                </a:moveTo>
                <a:lnTo>
                  <a:pt x="177" y="9359"/>
                </a:lnTo>
                <a:lnTo>
                  <a:pt x="0" y="14109"/>
                </a:lnTo>
                <a:lnTo>
                  <a:pt x="1963" y="21793"/>
                </a:lnTo>
                <a:lnTo>
                  <a:pt x="3556" y="28460"/>
                </a:lnTo>
                <a:lnTo>
                  <a:pt x="5168" y="35344"/>
                </a:lnTo>
                <a:lnTo>
                  <a:pt x="5372" y="30835"/>
                </a:lnTo>
                <a:lnTo>
                  <a:pt x="5511" y="26301"/>
                </a:lnTo>
                <a:lnTo>
                  <a:pt x="5577" y="21335"/>
                </a:lnTo>
                <a:lnTo>
                  <a:pt x="5054" y="19202"/>
                </a:lnTo>
                <a:lnTo>
                  <a:pt x="4787" y="17919"/>
                </a:lnTo>
                <a:lnTo>
                  <a:pt x="3390" y="11976"/>
                </a:lnTo>
                <a:lnTo>
                  <a:pt x="457" y="0"/>
                </a:lnTo>
                <a:close/>
              </a:path>
            </a:pathLst>
          </a:custGeom>
          <a:solidFill>
            <a:srgbClr val="DBDBDB"/>
          </a:solidFill>
        </p:spPr>
        <p:txBody>
          <a:bodyPr wrap="square" lIns="0" tIns="0" rIns="0" bIns="0" rtlCol="0"/>
          <a:lstStyle/>
          <a:p>
            <a:endParaRPr/>
          </a:p>
        </p:txBody>
      </p:sp>
      <p:sp>
        <p:nvSpPr>
          <p:cNvPr id="273" name="object 273"/>
          <p:cNvSpPr/>
          <p:nvPr/>
        </p:nvSpPr>
        <p:spPr>
          <a:xfrm>
            <a:off x="7639404" y="5766936"/>
            <a:ext cx="459740" cy="610870"/>
          </a:xfrm>
          <a:custGeom>
            <a:avLst/>
            <a:gdLst/>
            <a:ahLst/>
            <a:cxnLst/>
            <a:rect l="l" t="t" r="r" b="b"/>
            <a:pathLst>
              <a:path w="459740" h="610870">
                <a:moveTo>
                  <a:pt x="149783" y="406946"/>
                </a:moveTo>
                <a:lnTo>
                  <a:pt x="125649" y="436973"/>
                </a:lnTo>
                <a:lnTo>
                  <a:pt x="1219" y="589978"/>
                </a:lnTo>
                <a:lnTo>
                  <a:pt x="1311" y="595236"/>
                </a:lnTo>
                <a:lnTo>
                  <a:pt x="1142" y="598081"/>
                </a:lnTo>
                <a:lnTo>
                  <a:pt x="406" y="603186"/>
                </a:lnTo>
                <a:lnTo>
                  <a:pt x="0" y="605561"/>
                </a:lnTo>
                <a:lnTo>
                  <a:pt x="3136" y="610692"/>
                </a:lnTo>
                <a:lnTo>
                  <a:pt x="57403" y="545172"/>
                </a:lnTo>
                <a:lnTo>
                  <a:pt x="59715" y="541642"/>
                </a:lnTo>
                <a:lnTo>
                  <a:pt x="62306" y="538429"/>
                </a:lnTo>
                <a:lnTo>
                  <a:pt x="65163" y="535711"/>
                </a:lnTo>
                <a:lnTo>
                  <a:pt x="109805" y="480871"/>
                </a:lnTo>
                <a:lnTo>
                  <a:pt x="133313" y="451649"/>
                </a:lnTo>
                <a:lnTo>
                  <a:pt x="157543" y="421259"/>
                </a:lnTo>
                <a:lnTo>
                  <a:pt x="156629" y="420420"/>
                </a:lnTo>
                <a:lnTo>
                  <a:pt x="153174" y="416788"/>
                </a:lnTo>
                <a:lnTo>
                  <a:pt x="151041" y="412280"/>
                </a:lnTo>
                <a:lnTo>
                  <a:pt x="149783" y="406946"/>
                </a:lnTo>
                <a:close/>
              </a:path>
              <a:path w="459740" h="610870">
                <a:moveTo>
                  <a:pt x="326085" y="175006"/>
                </a:moveTo>
                <a:lnTo>
                  <a:pt x="290485" y="223806"/>
                </a:lnTo>
                <a:lnTo>
                  <a:pt x="258127" y="267452"/>
                </a:lnTo>
                <a:lnTo>
                  <a:pt x="227112" y="308426"/>
                </a:lnTo>
                <a:lnTo>
                  <a:pt x="195541" y="349211"/>
                </a:lnTo>
                <a:lnTo>
                  <a:pt x="197675" y="355117"/>
                </a:lnTo>
                <a:lnTo>
                  <a:pt x="198615" y="362267"/>
                </a:lnTo>
                <a:lnTo>
                  <a:pt x="198500" y="369189"/>
                </a:lnTo>
                <a:lnTo>
                  <a:pt x="231726" y="326378"/>
                </a:lnTo>
                <a:lnTo>
                  <a:pt x="265777" y="281870"/>
                </a:lnTo>
                <a:lnTo>
                  <a:pt x="300540" y="235733"/>
                </a:lnTo>
                <a:lnTo>
                  <a:pt x="335902" y="188036"/>
                </a:lnTo>
                <a:lnTo>
                  <a:pt x="334467" y="187363"/>
                </a:lnTo>
                <a:lnTo>
                  <a:pt x="333108" y="186385"/>
                </a:lnTo>
                <a:lnTo>
                  <a:pt x="331787" y="184988"/>
                </a:lnTo>
                <a:lnTo>
                  <a:pt x="329374" y="182511"/>
                </a:lnTo>
                <a:lnTo>
                  <a:pt x="327482" y="179095"/>
                </a:lnTo>
                <a:lnTo>
                  <a:pt x="326085" y="175006"/>
                </a:lnTo>
                <a:close/>
              </a:path>
              <a:path w="459740" h="610870">
                <a:moveTo>
                  <a:pt x="451954" y="0"/>
                </a:moveTo>
                <a:lnTo>
                  <a:pt x="411248" y="56743"/>
                </a:lnTo>
                <a:lnTo>
                  <a:pt x="366115" y="119583"/>
                </a:lnTo>
                <a:lnTo>
                  <a:pt x="367296" y="125171"/>
                </a:lnTo>
                <a:lnTo>
                  <a:pt x="367753" y="131279"/>
                </a:lnTo>
                <a:lnTo>
                  <a:pt x="367474" y="139903"/>
                </a:lnTo>
                <a:lnTo>
                  <a:pt x="367233" y="142773"/>
                </a:lnTo>
                <a:lnTo>
                  <a:pt x="366877" y="145592"/>
                </a:lnTo>
                <a:lnTo>
                  <a:pt x="385173" y="120218"/>
                </a:lnTo>
                <a:lnTo>
                  <a:pt x="403555" y="94462"/>
                </a:lnTo>
                <a:lnTo>
                  <a:pt x="406204" y="83257"/>
                </a:lnTo>
                <a:lnTo>
                  <a:pt x="410165" y="73012"/>
                </a:lnTo>
                <a:lnTo>
                  <a:pt x="415431" y="64376"/>
                </a:lnTo>
                <a:lnTo>
                  <a:pt x="421995" y="58000"/>
                </a:lnTo>
                <a:lnTo>
                  <a:pt x="424116" y="56959"/>
                </a:lnTo>
                <a:lnTo>
                  <a:pt x="426084" y="56464"/>
                </a:lnTo>
                <a:lnTo>
                  <a:pt x="430394" y="56464"/>
                </a:lnTo>
                <a:lnTo>
                  <a:pt x="456463" y="18999"/>
                </a:lnTo>
                <a:lnTo>
                  <a:pt x="459498" y="14554"/>
                </a:lnTo>
                <a:lnTo>
                  <a:pt x="456984" y="9664"/>
                </a:lnTo>
                <a:lnTo>
                  <a:pt x="451954" y="0"/>
                </a:lnTo>
                <a:close/>
              </a:path>
              <a:path w="459740" h="610870">
                <a:moveTo>
                  <a:pt x="430394" y="56464"/>
                </a:moveTo>
                <a:lnTo>
                  <a:pt x="426084" y="56464"/>
                </a:lnTo>
                <a:lnTo>
                  <a:pt x="429463" y="56578"/>
                </a:lnTo>
                <a:lnTo>
                  <a:pt x="430199" y="56743"/>
                </a:lnTo>
                <a:lnTo>
                  <a:pt x="430394" y="56464"/>
                </a:lnTo>
                <a:close/>
              </a:path>
            </a:pathLst>
          </a:custGeom>
          <a:solidFill>
            <a:srgbClr val="DBDBDB"/>
          </a:solidFill>
        </p:spPr>
        <p:txBody>
          <a:bodyPr wrap="square" lIns="0" tIns="0" rIns="0" bIns="0" rtlCol="0"/>
          <a:lstStyle/>
          <a:p>
            <a:endParaRPr/>
          </a:p>
        </p:txBody>
      </p:sp>
      <p:sp>
        <p:nvSpPr>
          <p:cNvPr id="274" name="object 274"/>
          <p:cNvSpPr/>
          <p:nvPr/>
        </p:nvSpPr>
        <p:spPr>
          <a:xfrm>
            <a:off x="8042957" y="5823405"/>
            <a:ext cx="26670" cy="38100"/>
          </a:xfrm>
          <a:custGeom>
            <a:avLst/>
            <a:gdLst/>
            <a:ahLst/>
            <a:cxnLst/>
            <a:rect l="l" t="t" r="r" b="b"/>
            <a:pathLst>
              <a:path w="26670" h="38100">
                <a:moveTo>
                  <a:pt x="22529" y="0"/>
                </a:moveTo>
                <a:lnTo>
                  <a:pt x="0" y="37998"/>
                </a:lnTo>
                <a:lnTo>
                  <a:pt x="13312" y="19229"/>
                </a:lnTo>
                <a:lnTo>
                  <a:pt x="26644" y="279"/>
                </a:lnTo>
                <a:lnTo>
                  <a:pt x="25920" y="101"/>
                </a:lnTo>
                <a:lnTo>
                  <a:pt x="22529" y="0"/>
                </a:lnTo>
                <a:close/>
              </a:path>
            </a:pathLst>
          </a:custGeom>
          <a:solidFill>
            <a:srgbClr val="C8C7C7"/>
          </a:solidFill>
        </p:spPr>
        <p:txBody>
          <a:bodyPr wrap="square" lIns="0" tIns="0" rIns="0" bIns="0" rtlCol="0"/>
          <a:lstStyle/>
          <a:p>
            <a:endParaRPr/>
          </a:p>
        </p:txBody>
      </p:sp>
      <p:sp>
        <p:nvSpPr>
          <p:cNvPr id="275" name="object 275"/>
          <p:cNvSpPr/>
          <p:nvPr/>
        </p:nvSpPr>
        <p:spPr>
          <a:xfrm>
            <a:off x="7965489" y="5886514"/>
            <a:ext cx="41910" cy="68580"/>
          </a:xfrm>
          <a:custGeom>
            <a:avLst/>
            <a:gdLst/>
            <a:ahLst/>
            <a:cxnLst/>
            <a:rect l="l" t="t" r="r" b="b"/>
            <a:pathLst>
              <a:path w="41909" h="68579">
                <a:moveTo>
                  <a:pt x="40030" y="0"/>
                </a:moveTo>
                <a:lnTo>
                  <a:pt x="0" y="55422"/>
                </a:lnTo>
                <a:lnTo>
                  <a:pt x="1397" y="59512"/>
                </a:lnTo>
                <a:lnTo>
                  <a:pt x="3289" y="62941"/>
                </a:lnTo>
                <a:lnTo>
                  <a:pt x="5702" y="65417"/>
                </a:lnTo>
                <a:lnTo>
                  <a:pt x="7023" y="66814"/>
                </a:lnTo>
                <a:lnTo>
                  <a:pt x="8382" y="67792"/>
                </a:lnTo>
                <a:lnTo>
                  <a:pt x="9817" y="68452"/>
                </a:lnTo>
                <a:lnTo>
                  <a:pt x="25280" y="47380"/>
                </a:lnTo>
                <a:lnTo>
                  <a:pt x="40792" y="26022"/>
                </a:lnTo>
                <a:lnTo>
                  <a:pt x="41148" y="23190"/>
                </a:lnTo>
                <a:lnTo>
                  <a:pt x="41389" y="20319"/>
                </a:lnTo>
                <a:lnTo>
                  <a:pt x="41668" y="11696"/>
                </a:lnTo>
                <a:lnTo>
                  <a:pt x="41211" y="5587"/>
                </a:lnTo>
                <a:lnTo>
                  <a:pt x="40030" y="0"/>
                </a:lnTo>
                <a:close/>
              </a:path>
            </a:pathLst>
          </a:custGeom>
          <a:solidFill>
            <a:srgbClr val="C8C7C7"/>
          </a:solidFill>
        </p:spPr>
        <p:txBody>
          <a:bodyPr wrap="square" lIns="0" tIns="0" rIns="0" bIns="0" rtlCol="0"/>
          <a:lstStyle/>
          <a:p>
            <a:endParaRPr/>
          </a:p>
        </p:txBody>
      </p:sp>
      <p:sp>
        <p:nvSpPr>
          <p:cNvPr id="276" name="object 276"/>
          <p:cNvSpPr/>
          <p:nvPr/>
        </p:nvSpPr>
        <p:spPr>
          <a:xfrm>
            <a:off x="8102681" y="5492912"/>
            <a:ext cx="174625" cy="272415"/>
          </a:xfrm>
          <a:custGeom>
            <a:avLst/>
            <a:gdLst/>
            <a:ahLst/>
            <a:cxnLst/>
            <a:rect l="l" t="t" r="r" b="b"/>
            <a:pathLst>
              <a:path w="174625" h="272414">
                <a:moveTo>
                  <a:pt x="166560" y="0"/>
                </a:moveTo>
                <a:lnTo>
                  <a:pt x="65624" y="157865"/>
                </a:lnTo>
                <a:lnTo>
                  <a:pt x="39598" y="197954"/>
                </a:lnTo>
                <a:lnTo>
                  <a:pt x="36283" y="207835"/>
                </a:lnTo>
                <a:lnTo>
                  <a:pt x="31534" y="215176"/>
                </a:lnTo>
                <a:lnTo>
                  <a:pt x="26441" y="217995"/>
                </a:lnTo>
                <a:lnTo>
                  <a:pt x="12982" y="238239"/>
                </a:lnTo>
                <a:lnTo>
                  <a:pt x="6428" y="248017"/>
                </a:lnTo>
                <a:lnTo>
                  <a:pt x="0" y="257530"/>
                </a:lnTo>
                <a:lnTo>
                  <a:pt x="2578" y="262318"/>
                </a:lnTo>
                <a:lnTo>
                  <a:pt x="5194" y="267030"/>
                </a:lnTo>
                <a:lnTo>
                  <a:pt x="7785" y="271818"/>
                </a:lnTo>
                <a:lnTo>
                  <a:pt x="28583" y="241206"/>
                </a:lnTo>
                <a:lnTo>
                  <a:pt x="52428" y="205671"/>
                </a:lnTo>
                <a:lnTo>
                  <a:pt x="78965" y="165484"/>
                </a:lnTo>
                <a:lnTo>
                  <a:pt x="107841" y="120912"/>
                </a:lnTo>
                <a:lnTo>
                  <a:pt x="138702" y="72227"/>
                </a:lnTo>
                <a:lnTo>
                  <a:pt x="171196" y="19697"/>
                </a:lnTo>
                <a:lnTo>
                  <a:pt x="174231" y="14706"/>
                </a:lnTo>
                <a:lnTo>
                  <a:pt x="172847" y="12611"/>
                </a:lnTo>
                <a:lnTo>
                  <a:pt x="171653" y="10617"/>
                </a:lnTo>
                <a:lnTo>
                  <a:pt x="170497" y="8521"/>
                </a:lnTo>
                <a:lnTo>
                  <a:pt x="169659" y="6908"/>
                </a:lnTo>
                <a:lnTo>
                  <a:pt x="168338" y="4190"/>
                </a:lnTo>
                <a:lnTo>
                  <a:pt x="167462" y="2197"/>
                </a:lnTo>
                <a:lnTo>
                  <a:pt x="166560" y="0"/>
                </a:lnTo>
                <a:close/>
              </a:path>
            </a:pathLst>
          </a:custGeom>
          <a:solidFill>
            <a:srgbClr val="DBDBDB"/>
          </a:solidFill>
        </p:spPr>
        <p:txBody>
          <a:bodyPr wrap="square" lIns="0" tIns="0" rIns="0" bIns="0" rtlCol="0"/>
          <a:lstStyle/>
          <a:p>
            <a:endParaRPr/>
          </a:p>
        </p:txBody>
      </p:sp>
      <p:sp>
        <p:nvSpPr>
          <p:cNvPr id="277" name="object 277"/>
          <p:cNvSpPr/>
          <p:nvPr/>
        </p:nvSpPr>
        <p:spPr>
          <a:xfrm>
            <a:off x="8129116" y="5690871"/>
            <a:ext cx="13335" cy="20320"/>
          </a:xfrm>
          <a:custGeom>
            <a:avLst/>
            <a:gdLst/>
            <a:ahLst/>
            <a:cxnLst/>
            <a:rect l="l" t="t" r="r" b="b"/>
            <a:pathLst>
              <a:path w="13334" h="20320">
                <a:moveTo>
                  <a:pt x="13169" y="0"/>
                </a:moveTo>
                <a:lnTo>
                  <a:pt x="0" y="20040"/>
                </a:lnTo>
                <a:lnTo>
                  <a:pt x="5092" y="17208"/>
                </a:lnTo>
                <a:lnTo>
                  <a:pt x="9855" y="9880"/>
                </a:lnTo>
                <a:lnTo>
                  <a:pt x="13169" y="0"/>
                </a:lnTo>
                <a:close/>
              </a:path>
            </a:pathLst>
          </a:custGeom>
          <a:solidFill>
            <a:srgbClr val="C8C7C7"/>
          </a:solidFill>
        </p:spPr>
        <p:txBody>
          <a:bodyPr wrap="square" lIns="0" tIns="0" rIns="0" bIns="0" rtlCol="0"/>
          <a:lstStyle/>
          <a:p>
            <a:endParaRPr/>
          </a:p>
        </p:txBody>
      </p:sp>
      <p:sp>
        <p:nvSpPr>
          <p:cNvPr id="278" name="object 278"/>
          <p:cNvSpPr/>
          <p:nvPr/>
        </p:nvSpPr>
        <p:spPr>
          <a:xfrm>
            <a:off x="6744903" y="6899794"/>
            <a:ext cx="430530" cy="660400"/>
          </a:xfrm>
          <a:custGeom>
            <a:avLst/>
            <a:gdLst/>
            <a:ahLst/>
            <a:cxnLst/>
            <a:rect l="l" t="t" r="r" b="b"/>
            <a:pathLst>
              <a:path w="430529" h="660400">
                <a:moveTo>
                  <a:pt x="38132" y="524078"/>
                </a:moveTo>
                <a:lnTo>
                  <a:pt x="32760" y="530440"/>
                </a:lnTo>
                <a:lnTo>
                  <a:pt x="26334" y="535571"/>
                </a:lnTo>
                <a:lnTo>
                  <a:pt x="19692" y="539165"/>
                </a:lnTo>
                <a:lnTo>
                  <a:pt x="16638" y="558350"/>
                </a:lnTo>
                <a:lnTo>
                  <a:pt x="10587" y="596010"/>
                </a:lnTo>
                <a:lnTo>
                  <a:pt x="7576" y="614502"/>
                </a:lnTo>
                <a:lnTo>
                  <a:pt x="9773" y="621245"/>
                </a:lnTo>
                <a:lnTo>
                  <a:pt x="3169" y="641222"/>
                </a:lnTo>
                <a:lnTo>
                  <a:pt x="0" y="660210"/>
                </a:lnTo>
                <a:lnTo>
                  <a:pt x="15333" y="660210"/>
                </a:lnTo>
                <a:lnTo>
                  <a:pt x="21221" y="626249"/>
                </a:lnTo>
                <a:lnTo>
                  <a:pt x="29910" y="574567"/>
                </a:lnTo>
                <a:lnTo>
                  <a:pt x="38132" y="524078"/>
                </a:lnTo>
                <a:close/>
              </a:path>
              <a:path w="430529" h="660400">
                <a:moveTo>
                  <a:pt x="56153" y="407263"/>
                </a:moveTo>
                <a:lnTo>
                  <a:pt x="50565" y="409879"/>
                </a:lnTo>
                <a:lnTo>
                  <a:pt x="44939" y="411314"/>
                </a:lnTo>
                <a:lnTo>
                  <a:pt x="39707" y="411314"/>
                </a:lnTo>
                <a:lnTo>
                  <a:pt x="30372" y="471271"/>
                </a:lnTo>
                <a:lnTo>
                  <a:pt x="37332" y="471347"/>
                </a:lnTo>
                <a:lnTo>
                  <a:pt x="42259" y="473405"/>
                </a:lnTo>
                <a:lnTo>
                  <a:pt x="45574" y="476694"/>
                </a:lnTo>
                <a:lnTo>
                  <a:pt x="48099" y="460344"/>
                </a:lnTo>
                <a:lnTo>
                  <a:pt x="50549" y="444203"/>
                </a:lnTo>
                <a:lnTo>
                  <a:pt x="52929" y="428283"/>
                </a:lnTo>
                <a:lnTo>
                  <a:pt x="55493" y="410895"/>
                </a:lnTo>
                <a:lnTo>
                  <a:pt x="56153" y="407263"/>
                </a:lnTo>
                <a:close/>
              </a:path>
              <a:path w="430529" h="660400">
                <a:moveTo>
                  <a:pt x="181363" y="243154"/>
                </a:moveTo>
                <a:lnTo>
                  <a:pt x="85211" y="341185"/>
                </a:lnTo>
                <a:lnTo>
                  <a:pt x="88665" y="345338"/>
                </a:lnTo>
                <a:lnTo>
                  <a:pt x="90177" y="350926"/>
                </a:lnTo>
                <a:lnTo>
                  <a:pt x="90278" y="356831"/>
                </a:lnTo>
                <a:lnTo>
                  <a:pt x="192640" y="252577"/>
                </a:lnTo>
                <a:lnTo>
                  <a:pt x="188030" y="251180"/>
                </a:lnTo>
                <a:lnTo>
                  <a:pt x="184118" y="248107"/>
                </a:lnTo>
                <a:lnTo>
                  <a:pt x="181363" y="243154"/>
                </a:lnTo>
                <a:close/>
              </a:path>
              <a:path w="430529" h="660400">
                <a:moveTo>
                  <a:pt x="337611" y="81127"/>
                </a:moveTo>
                <a:lnTo>
                  <a:pt x="314449" y="105505"/>
                </a:lnTo>
                <a:lnTo>
                  <a:pt x="242754" y="180073"/>
                </a:lnTo>
                <a:lnTo>
                  <a:pt x="246069" y="184188"/>
                </a:lnTo>
                <a:lnTo>
                  <a:pt x="247644" y="189750"/>
                </a:lnTo>
                <a:lnTo>
                  <a:pt x="247898" y="195643"/>
                </a:lnTo>
                <a:lnTo>
                  <a:pt x="351898" y="87134"/>
                </a:lnTo>
                <a:lnTo>
                  <a:pt x="346209" y="87134"/>
                </a:lnTo>
                <a:lnTo>
                  <a:pt x="341357" y="85255"/>
                </a:lnTo>
                <a:lnTo>
                  <a:pt x="337611" y="81127"/>
                </a:lnTo>
                <a:close/>
              </a:path>
              <a:path w="430529" h="660400">
                <a:moveTo>
                  <a:pt x="413887" y="0"/>
                </a:moveTo>
                <a:lnTo>
                  <a:pt x="396818" y="18300"/>
                </a:lnTo>
                <a:lnTo>
                  <a:pt x="398698" y="24625"/>
                </a:lnTo>
                <a:lnTo>
                  <a:pt x="398660" y="32130"/>
                </a:lnTo>
                <a:lnTo>
                  <a:pt x="397301" y="39115"/>
                </a:lnTo>
                <a:lnTo>
                  <a:pt x="430092" y="4229"/>
                </a:lnTo>
                <a:lnTo>
                  <a:pt x="413887" y="0"/>
                </a:lnTo>
                <a:close/>
              </a:path>
            </a:pathLst>
          </a:custGeom>
          <a:solidFill>
            <a:srgbClr val="DBDBDB"/>
          </a:solidFill>
        </p:spPr>
        <p:txBody>
          <a:bodyPr wrap="square" lIns="0" tIns="0" rIns="0" bIns="0" rtlCol="0"/>
          <a:lstStyle/>
          <a:p>
            <a:endParaRPr/>
          </a:p>
        </p:txBody>
      </p:sp>
      <p:sp>
        <p:nvSpPr>
          <p:cNvPr id="279" name="object 279"/>
          <p:cNvSpPr/>
          <p:nvPr/>
        </p:nvSpPr>
        <p:spPr>
          <a:xfrm>
            <a:off x="6748078" y="7514296"/>
            <a:ext cx="6985" cy="27305"/>
          </a:xfrm>
          <a:custGeom>
            <a:avLst/>
            <a:gdLst/>
            <a:ahLst/>
            <a:cxnLst/>
            <a:rect l="l" t="t" r="r" b="b"/>
            <a:pathLst>
              <a:path w="6984" h="27304">
                <a:moveTo>
                  <a:pt x="4394" y="0"/>
                </a:moveTo>
                <a:lnTo>
                  <a:pt x="0" y="26720"/>
                </a:lnTo>
                <a:lnTo>
                  <a:pt x="736" y="25400"/>
                </a:lnTo>
                <a:lnTo>
                  <a:pt x="1397" y="24066"/>
                </a:lnTo>
                <a:lnTo>
                  <a:pt x="5270" y="15303"/>
                </a:lnTo>
                <a:lnTo>
                  <a:pt x="6604" y="6743"/>
                </a:lnTo>
                <a:lnTo>
                  <a:pt x="4394" y="0"/>
                </a:lnTo>
                <a:close/>
              </a:path>
            </a:pathLst>
          </a:custGeom>
          <a:solidFill>
            <a:srgbClr val="C8C7C7"/>
          </a:solidFill>
        </p:spPr>
        <p:txBody>
          <a:bodyPr wrap="square" lIns="0" tIns="0" rIns="0" bIns="0" rtlCol="0"/>
          <a:lstStyle/>
          <a:p>
            <a:endParaRPr/>
          </a:p>
        </p:txBody>
      </p:sp>
      <p:sp>
        <p:nvSpPr>
          <p:cNvPr id="280" name="object 280"/>
          <p:cNvSpPr/>
          <p:nvPr/>
        </p:nvSpPr>
        <p:spPr>
          <a:xfrm>
            <a:off x="6764596" y="7371071"/>
            <a:ext cx="26034" cy="67945"/>
          </a:xfrm>
          <a:custGeom>
            <a:avLst/>
            <a:gdLst/>
            <a:ahLst/>
            <a:cxnLst/>
            <a:rect l="l" t="t" r="r" b="b"/>
            <a:pathLst>
              <a:path w="26034" h="67945">
                <a:moveTo>
                  <a:pt x="10680" y="0"/>
                </a:moveTo>
                <a:lnTo>
                  <a:pt x="5302" y="34351"/>
                </a:lnTo>
                <a:lnTo>
                  <a:pt x="0" y="67894"/>
                </a:lnTo>
                <a:lnTo>
                  <a:pt x="6642" y="64300"/>
                </a:lnTo>
                <a:lnTo>
                  <a:pt x="13068" y="59169"/>
                </a:lnTo>
                <a:lnTo>
                  <a:pt x="18440" y="52806"/>
                </a:lnTo>
                <a:lnTo>
                  <a:pt x="24076" y="17114"/>
                </a:lnTo>
                <a:lnTo>
                  <a:pt x="25882" y="5410"/>
                </a:lnTo>
                <a:lnTo>
                  <a:pt x="22555" y="2133"/>
                </a:lnTo>
                <a:lnTo>
                  <a:pt x="17640" y="76"/>
                </a:lnTo>
                <a:lnTo>
                  <a:pt x="10680" y="0"/>
                </a:lnTo>
                <a:close/>
              </a:path>
            </a:pathLst>
          </a:custGeom>
          <a:solidFill>
            <a:srgbClr val="C8C7C7"/>
          </a:solidFill>
        </p:spPr>
        <p:txBody>
          <a:bodyPr wrap="square" lIns="0" tIns="0" rIns="0" bIns="0" rtlCol="0"/>
          <a:lstStyle/>
          <a:p>
            <a:endParaRPr/>
          </a:p>
        </p:txBody>
      </p:sp>
      <p:sp>
        <p:nvSpPr>
          <p:cNvPr id="281" name="object 281"/>
          <p:cNvSpPr/>
          <p:nvPr/>
        </p:nvSpPr>
        <p:spPr>
          <a:xfrm>
            <a:off x="6784604" y="7240975"/>
            <a:ext cx="50800" cy="70485"/>
          </a:xfrm>
          <a:custGeom>
            <a:avLst/>
            <a:gdLst/>
            <a:ahLst/>
            <a:cxnLst/>
            <a:rect l="l" t="t" r="r" b="b"/>
            <a:pathLst>
              <a:path w="50800" h="70484">
                <a:moveTo>
                  <a:pt x="45516" y="0"/>
                </a:moveTo>
                <a:lnTo>
                  <a:pt x="4368" y="41833"/>
                </a:lnTo>
                <a:lnTo>
                  <a:pt x="0" y="70129"/>
                </a:lnTo>
                <a:lnTo>
                  <a:pt x="5245" y="70129"/>
                </a:lnTo>
                <a:lnTo>
                  <a:pt x="10871" y="68694"/>
                </a:lnTo>
                <a:lnTo>
                  <a:pt x="16459" y="66078"/>
                </a:lnTo>
                <a:lnTo>
                  <a:pt x="17856" y="58356"/>
                </a:lnTo>
                <a:lnTo>
                  <a:pt x="20091" y="49517"/>
                </a:lnTo>
                <a:lnTo>
                  <a:pt x="23266" y="43243"/>
                </a:lnTo>
                <a:lnTo>
                  <a:pt x="25425" y="38900"/>
                </a:lnTo>
                <a:lnTo>
                  <a:pt x="31153" y="35204"/>
                </a:lnTo>
                <a:lnTo>
                  <a:pt x="34582" y="31788"/>
                </a:lnTo>
                <a:lnTo>
                  <a:pt x="50571" y="15646"/>
                </a:lnTo>
                <a:lnTo>
                  <a:pt x="50469" y="9740"/>
                </a:lnTo>
                <a:lnTo>
                  <a:pt x="48971" y="4152"/>
                </a:lnTo>
                <a:lnTo>
                  <a:pt x="45516" y="0"/>
                </a:lnTo>
                <a:close/>
              </a:path>
            </a:pathLst>
          </a:custGeom>
          <a:solidFill>
            <a:srgbClr val="C8C7C7"/>
          </a:solidFill>
        </p:spPr>
        <p:txBody>
          <a:bodyPr wrap="square" lIns="0" tIns="0" rIns="0" bIns="0" rtlCol="0"/>
          <a:lstStyle/>
          <a:p>
            <a:endParaRPr/>
          </a:p>
        </p:txBody>
      </p:sp>
      <p:sp>
        <p:nvSpPr>
          <p:cNvPr id="282" name="object 282"/>
          <p:cNvSpPr/>
          <p:nvPr/>
        </p:nvSpPr>
        <p:spPr>
          <a:xfrm>
            <a:off x="6926267" y="7079866"/>
            <a:ext cx="66675" cy="73025"/>
          </a:xfrm>
          <a:custGeom>
            <a:avLst/>
            <a:gdLst/>
            <a:ahLst/>
            <a:cxnLst/>
            <a:rect l="l" t="t" r="r" b="b"/>
            <a:pathLst>
              <a:path w="66675" h="73025">
                <a:moveTo>
                  <a:pt x="61391" y="0"/>
                </a:moveTo>
                <a:lnTo>
                  <a:pt x="0" y="63080"/>
                </a:lnTo>
                <a:lnTo>
                  <a:pt x="2755" y="68033"/>
                </a:lnTo>
                <a:lnTo>
                  <a:pt x="6667" y="71107"/>
                </a:lnTo>
                <a:lnTo>
                  <a:pt x="11277" y="72504"/>
                </a:lnTo>
                <a:lnTo>
                  <a:pt x="66535" y="15582"/>
                </a:lnTo>
                <a:lnTo>
                  <a:pt x="66281" y="9677"/>
                </a:lnTo>
                <a:lnTo>
                  <a:pt x="64706" y="4127"/>
                </a:lnTo>
                <a:lnTo>
                  <a:pt x="61391" y="0"/>
                </a:lnTo>
                <a:close/>
              </a:path>
            </a:pathLst>
          </a:custGeom>
          <a:solidFill>
            <a:srgbClr val="C8C7C7"/>
          </a:solidFill>
        </p:spPr>
        <p:txBody>
          <a:bodyPr wrap="square" lIns="0" tIns="0" rIns="0" bIns="0" rtlCol="0"/>
          <a:lstStyle/>
          <a:p>
            <a:endParaRPr/>
          </a:p>
        </p:txBody>
      </p:sp>
      <p:sp>
        <p:nvSpPr>
          <p:cNvPr id="283" name="object 283"/>
          <p:cNvSpPr/>
          <p:nvPr/>
        </p:nvSpPr>
        <p:spPr>
          <a:xfrm>
            <a:off x="7082521" y="6918097"/>
            <a:ext cx="61594" cy="69215"/>
          </a:xfrm>
          <a:custGeom>
            <a:avLst/>
            <a:gdLst/>
            <a:ahLst/>
            <a:cxnLst/>
            <a:rect l="l" t="t" r="r" b="b"/>
            <a:pathLst>
              <a:path w="61595" h="69215">
                <a:moveTo>
                  <a:pt x="59194" y="0"/>
                </a:moveTo>
                <a:lnTo>
                  <a:pt x="0" y="62826"/>
                </a:lnTo>
                <a:lnTo>
                  <a:pt x="3733" y="66941"/>
                </a:lnTo>
                <a:lnTo>
                  <a:pt x="8585" y="68834"/>
                </a:lnTo>
                <a:lnTo>
                  <a:pt x="14287" y="68834"/>
                </a:lnTo>
                <a:lnTo>
                  <a:pt x="59689" y="20815"/>
                </a:lnTo>
                <a:lnTo>
                  <a:pt x="61048" y="13830"/>
                </a:lnTo>
                <a:lnTo>
                  <a:pt x="61086" y="6311"/>
                </a:lnTo>
                <a:lnTo>
                  <a:pt x="59194" y="0"/>
                </a:lnTo>
                <a:close/>
              </a:path>
            </a:pathLst>
          </a:custGeom>
          <a:solidFill>
            <a:srgbClr val="C8C7C7"/>
          </a:solidFill>
        </p:spPr>
        <p:txBody>
          <a:bodyPr wrap="square" lIns="0" tIns="0" rIns="0" bIns="0" rtlCol="0"/>
          <a:lstStyle/>
          <a:p>
            <a:endParaRPr/>
          </a:p>
        </p:txBody>
      </p:sp>
      <p:sp>
        <p:nvSpPr>
          <p:cNvPr id="284" name="object 284"/>
          <p:cNvSpPr/>
          <p:nvPr/>
        </p:nvSpPr>
        <p:spPr>
          <a:xfrm>
            <a:off x="7192915" y="6566673"/>
            <a:ext cx="273050" cy="300990"/>
          </a:xfrm>
          <a:custGeom>
            <a:avLst/>
            <a:gdLst/>
            <a:ahLst/>
            <a:cxnLst/>
            <a:rect l="l" t="t" r="r" b="b"/>
            <a:pathLst>
              <a:path w="273050" h="300990">
                <a:moveTo>
                  <a:pt x="272516" y="0"/>
                </a:moveTo>
                <a:lnTo>
                  <a:pt x="91401" y="197434"/>
                </a:lnTo>
                <a:lnTo>
                  <a:pt x="91224" y="198348"/>
                </a:lnTo>
                <a:lnTo>
                  <a:pt x="90843" y="200088"/>
                </a:lnTo>
                <a:lnTo>
                  <a:pt x="83807" y="218494"/>
                </a:lnTo>
                <a:lnTo>
                  <a:pt x="73220" y="233010"/>
                </a:lnTo>
                <a:lnTo>
                  <a:pt x="60773" y="242529"/>
                </a:lnTo>
                <a:lnTo>
                  <a:pt x="48158" y="245948"/>
                </a:lnTo>
                <a:lnTo>
                  <a:pt x="46700" y="245948"/>
                </a:lnTo>
                <a:lnTo>
                  <a:pt x="0" y="296418"/>
                </a:lnTo>
                <a:lnTo>
                  <a:pt x="16382" y="300570"/>
                </a:lnTo>
                <a:lnTo>
                  <a:pt x="66916" y="245948"/>
                </a:lnTo>
                <a:lnTo>
                  <a:pt x="48158" y="245948"/>
                </a:lnTo>
                <a:lnTo>
                  <a:pt x="46735" y="245910"/>
                </a:lnTo>
                <a:lnTo>
                  <a:pt x="66951" y="245910"/>
                </a:lnTo>
                <a:lnTo>
                  <a:pt x="126415" y="180979"/>
                </a:lnTo>
                <a:lnTo>
                  <a:pt x="196758" y="103012"/>
                </a:lnTo>
                <a:lnTo>
                  <a:pt x="240691" y="53625"/>
                </a:lnTo>
                <a:lnTo>
                  <a:pt x="272453" y="17538"/>
                </a:lnTo>
                <a:lnTo>
                  <a:pt x="271513" y="12192"/>
                </a:lnTo>
                <a:lnTo>
                  <a:pt x="271576" y="6184"/>
                </a:lnTo>
                <a:lnTo>
                  <a:pt x="272516" y="0"/>
                </a:lnTo>
                <a:close/>
              </a:path>
            </a:pathLst>
          </a:custGeom>
          <a:solidFill>
            <a:srgbClr val="DBDBDB"/>
          </a:solidFill>
        </p:spPr>
        <p:txBody>
          <a:bodyPr wrap="square" lIns="0" tIns="0" rIns="0" bIns="0" rtlCol="0"/>
          <a:lstStyle/>
          <a:p>
            <a:endParaRPr/>
          </a:p>
        </p:txBody>
      </p:sp>
      <p:sp>
        <p:nvSpPr>
          <p:cNvPr id="285" name="object 285"/>
          <p:cNvSpPr/>
          <p:nvPr/>
        </p:nvSpPr>
        <p:spPr>
          <a:xfrm>
            <a:off x="7239642" y="6764106"/>
            <a:ext cx="45085" cy="48895"/>
          </a:xfrm>
          <a:custGeom>
            <a:avLst/>
            <a:gdLst/>
            <a:ahLst/>
            <a:cxnLst/>
            <a:rect l="l" t="t" r="r" b="b"/>
            <a:pathLst>
              <a:path w="45084" h="48895">
                <a:moveTo>
                  <a:pt x="44678" y="0"/>
                </a:moveTo>
                <a:lnTo>
                  <a:pt x="0" y="48475"/>
                </a:lnTo>
                <a:lnTo>
                  <a:pt x="1435" y="48514"/>
                </a:lnTo>
                <a:lnTo>
                  <a:pt x="14044" y="45095"/>
                </a:lnTo>
                <a:lnTo>
                  <a:pt x="44119" y="2654"/>
                </a:lnTo>
                <a:lnTo>
                  <a:pt x="44678" y="0"/>
                </a:lnTo>
                <a:close/>
              </a:path>
            </a:pathLst>
          </a:custGeom>
          <a:solidFill>
            <a:srgbClr val="C8C7C7"/>
          </a:solidFill>
        </p:spPr>
        <p:txBody>
          <a:bodyPr wrap="square" lIns="0" tIns="0" rIns="0" bIns="0" rtlCol="0"/>
          <a:lstStyle/>
          <a:p>
            <a:endParaRPr/>
          </a:p>
        </p:txBody>
      </p:sp>
      <p:sp>
        <p:nvSpPr>
          <p:cNvPr id="286" name="object 286"/>
          <p:cNvSpPr/>
          <p:nvPr/>
        </p:nvSpPr>
        <p:spPr>
          <a:xfrm>
            <a:off x="7158787" y="6863080"/>
            <a:ext cx="50507" cy="40944"/>
          </a:xfrm>
          <a:prstGeom prst="rect">
            <a:avLst/>
          </a:prstGeom>
          <a:blipFill>
            <a:blip r:embed="rId111" cstate="print"/>
            <a:stretch>
              <a:fillRect/>
            </a:stretch>
          </a:blipFill>
        </p:spPr>
        <p:txBody>
          <a:bodyPr wrap="square" lIns="0" tIns="0" rIns="0" bIns="0" rtlCol="0"/>
          <a:lstStyle/>
          <a:p>
            <a:endParaRPr/>
          </a:p>
        </p:txBody>
      </p:sp>
      <p:sp>
        <p:nvSpPr>
          <p:cNvPr id="287" name="object 287"/>
          <p:cNvSpPr/>
          <p:nvPr/>
        </p:nvSpPr>
        <p:spPr>
          <a:xfrm>
            <a:off x="7504762" y="6413393"/>
            <a:ext cx="105410" cy="110489"/>
          </a:xfrm>
          <a:custGeom>
            <a:avLst/>
            <a:gdLst/>
            <a:ahLst/>
            <a:cxnLst/>
            <a:rect l="l" t="t" r="r" b="b"/>
            <a:pathLst>
              <a:path w="105409" h="110490">
                <a:moveTo>
                  <a:pt x="88468" y="0"/>
                </a:moveTo>
                <a:lnTo>
                  <a:pt x="0" y="103276"/>
                </a:lnTo>
                <a:lnTo>
                  <a:pt x="6108" y="103276"/>
                </a:lnTo>
                <a:lnTo>
                  <a:pt x="10541" y="105968"/>
                </a:lnTo>
                <a:lnTo>
                  <a:pt x="13550" y="110223"/>
                </a:lnTo>
                <a:lnTo>
                  <a:pt x="53214" y="64201"/>
                </a:lnTo>
                <a:lnTo>
                  <a:pt x="104145" y="4292"/>
                </a:lnTo>
                <a:lnTo>
                  <a:pt x="95173" y="4292"/>
                </a:lnTo>
                <a:lnTo>
                  <a:pt x="91567" y="2933"/>
                </a:lnTo>
                <a:lnTo>
                  <a:pt x="88468" y="0"/>
                </a:lnTo>
                <a:close/>
              </a:path>
              <a:path w="105409" h="110490">
                <a:moveTo>
                  <a:pt x="105092" y="3175"/>
                </a:moveTo>
                <a:lnTo>
                  <a:pt x="103022" y="3911"/>
                </a:lnTo>
                <a:lnTo>
                  <a:pt x="100926" y="4292"/>
                </a:lnTo>
                <a:lnTo>
                  <a:pt x="104145" y="4292"/>
                </a:lnTo>
                <a:lnTo>
                  <a:pt x="105092" y="3175"/>
                </a:lnTo>
                <a:close/>
              </a:path>
            </a:pathLst>
          </a:custGeom>
          <a:solidFill>
            <a:srgbClr val="DBDBDB"/>
          </a:solidFill>
        </p:spPr>
        <p:txBody>
          <a:bodyPr wrap="square" lIns="0" tIns="0" rIns="0" bIns="0" rtlCol="0"/>
          <a:lstStyle/>
          <a:p>
            <a:endParaRPr/>
          </a:p>
        </p:txBody>
      </p:sp>
      <p:sp>
        <p:nvSpPr>
          <p:cNvPr id="288" name="object 288"/>
          <p:cNvSpPr/>
          <p:nvPr/>
        </p:nvSpPr>
        <p:spPr>
          <a:xfrm>
            <a:off x="8380573" y="3185662"/>
            <a:ext cx="88900" cy="140335"/>
          </a:xfrm>
          <a:custGeom>
            <a:avLst/>
            <a:gdLst/>
            <a:ahLst/>
            <a:cxnLst/>
            <a:rect l="l" t="t" r="r" b="b"/>
            <a:pathLst>
              <a:path w="88900" h="140335">
                <a:moveTo>
                  <a:pt x="3454" y="0"/>
                </a:moveTo>
                <a:lnTo>
                  <a:pt x="838" y="0"/>
                </a:lnTo>
                <a:lnTo>
                  <a:pt x="254" y="2616"/>
                </a:lnTo>
                <a:lnTo>
                  <a:pt x="0" y="9359"/>
                </a:lnTo>
                <a:lnTo>
                  <a:pt x="6388" y="17144"/>
                </a:lnTo>
                <a:lnTo>
                  <a:pt x="21641" y="36071"/>
                </a:lnTo>
                <a:lnTo>
                  <a:pt x="35183" y="53130"/>
                </a:lnTo>
                <a:lnTo>
                  <a:pt x="44894" y="65493"/>
                </a:lnTo>
                <a:lnTo>
                  <a:pt x="48653" y="70332"/>
                </a:lnTo>
                <a:lnTo>
                  <a:pt x="48856" y="70611"/>
                </a:lnTo>
                <a:lnTo>
                  <a:pt x="48895" y="70827"/>
                </a:lnTo>
                <a:lnTo>
                  <a:pt x="53496" y="82173"/>
                </a:lnTo>
                <a:lnTo>
                  <a:pt x="56907" y="94972"/>
                </a:lnTo>
                <a:lnTo>
                  <a:pt x="77517" y="135658"/>
                </a:lnTo>
                <a:lnTo>
                  <a:pt x="85394" y="139801"/>
                </a:lnTo>
                <a:lnTo>
                  <a:pt x="87350" y="139801"/>
                </a:lnTo>
                <a:lnTo>
                  <a:pt x="88226" y="138302"/>
                </a:lnTo>
                <a:lnTo>
                  <a:pt x="88544" y="136309"/>
                </a:lnTo>
                <a:lnTo>
                  <a:pt x="87336" y="126291"/>
                </a:lnTo>
                <a:lnTo>
                  <a:pt x="61188" y="69913"/>
                </a:lnTo>
                <a:lnTo>
                  <a:pt x="40451" y="37779"/>
                </a:lnTo>
                <a:lnTo>
                  <a:pt x="11569" y="4251"/>
                </a:lnTo>
                <a:lnTo>
                  <a:pt x="6703" y="950"/>
                </a:lnTo>
                <a:lnTo>
                  <a:pt x="3454" y="0"/>
                </a:lnTo>
                <a:close/>
              </a:path>
              <a:path w="88900" h="140335">
                <a:moveTo>
                  <a:pt x="4127" y="21539"/>
                </a:moveTo>
                <a:lnTo>
                  <a:pt x="12476" y="40917"/>
                </a:lnTo>
                <a:lnTo>
                  <a:pt x="23739" y="62483"/>
                </a:lnTo>
                <a:lnTo>
                  <a:pt x="37131" y="84822"/>
                </a:lnTo>
                <a:lnTo>
                  <a:pt x="51866" y="106514"/>
                </a:lnTo>
                <a:lnTo>
                  <a:pt x="48851" y="94972"/>
                </a:lnTo>
                <a:lnTo>
                  <a:pt x="32372" y="56680"/>
                </a:lnTo>
                <a:lnTo>
                  <a:pt x="4127" y="21539"/>
                </a:lnTo>
                <a:close/>
              </a:path>
            </a:pathLst>
          </a:custGeom>
          <a:solidFill>
            <a:srgbClr val="DBDBDB"/>
          </a:solidFill>
        </p:spPr>
        <p:txBody>
          <a:bodyPr wrap="square" lIns="0" tIns="0" rIns="0" bIns="0" rtlCol="0"/>
          <a:lstStyle/>
          <a:p>
            <a:endParaRPr/>
          </a:p>
        </p:txBody>
      </p:sp>
      <p:sp>
        <p:nvSpPr>
          <p:cNvPr id="289" name="object 289"/>
          <p:cNvSpPr/>
          <p:nvPr/>
        </p:nvSpPr>
        <p:spPr>
          <a:xfrm>
            <a:off x="7729955" y="7082035"/>
            <a:ext cx="90170" cy="135890"/>
          </a:xfrm>
          <a:custGeom>
            <a:avLst/>
            <a:gdLst/>
            <a:ahLst/>
            <a:cxnLst/>
            <a:rect l="l" t="t" r="r" b="b"/>
            <a:pathLst>
              <a:path w="90170" h="135890">
                <a:moveTo>
                  <a:pt x="87147" y="14630"/>
                </a:moveTo>
                <a:lnTo>
                  <a:pt x="58310" y="56507"/>
                </a:lnTo>
                <a:lnTo>
                  <a:pt x="49212" y="61912"/>
                </a:lnTo>
                <a:lnTo>
                  <a:pt x="49669" y="63563"/>
                </a:lnTo>
                <a:lnTo>
                  <a:pt x="50787" y="67818"/>
                </a:lnTo>
                <a:lnTo>
                  <a:pt x="0" y="122237"/>
                </a:lnTo>
                <a:lnTo>
                  <a:pt x="4965" y="131457"/>
                </a:lnTo>
                <a:lnTo>
                  <a:pt x="11950" y="135470"/>
                </a:lnTo>
                <a:lnTo>
                  <a:pt x="19875" y="135470"/>
                </a:lnTo>
                <a:lnTo>
                  <a:pt x="57083" y="113237"/>
                </a:lnTo>
                <a:lnTo>
                  <a:pt x="85890" y="60591"/>
                </a:lnTo>
                <a:lnTo>
                  <a:pt x="90127" y="30103"/>
                </a:lnTo>
                <a:lnTo>
                  <a:pt x="88877" y="20763"/>
                </a:lnTo>
                <a:lnTo>
                  <a:pt x="87210" y="14808"/>
                </a:lnTo>
                <a:lnTo>
                  <a:pt x="87147" y="14630"/>
                </a:lnTo>
                <a:close/>
              </a:path>
              <a:path w="90170" h="135890">
                <a:moveTo>
                  <a:pt x="63601" y="0"/>
                </a:moveTo>
                <a:lnTo>
                  <a:pt x="57310" y="1510"/>
                </a:lnTo>
                <a:lnTo>
                  <a:pt x="50563" y="4479"/>
                </a:lnTo>
                <a:lnTo>
                  <a:pt x="43404" y="8911"/>
                </a:lnTo>
                <a:lnTo>
                  <a:pt x="35877" y="14808"/>
                </a:lnTo>
                <a:lnTo>
                  <a:pt x="39674" y="27622"/>
                </a:lnTo>
                <a:lnTo>
                  <a:pt x="42583" y="37820"/>
                </a:lnTo>
                <a:lnTo>
                  <a:pt x="46242" y="28317"/>
                </a:lnTo>
                <a:lnTo>
                  <a:pt x="51111" y="18500"/>
                </a:lnTo>
                <a:lnTo>
                  <a:pt x="56970" y="8888"/>
                </a:lnTo>
                <a:lnTo>
                  <a:pt x="63601" y="0"/>
                </a:lnTo>
                <a:close/>
              </a:path>
            </a:pathLst>
          </a:custGeom>
          <a:solidFill>
            <a:srgbClr val="E9E9EA"/>
          </a:solidFill>
        </p:spPr>
        <p:txBody>
          <a:bodyPr wrap="square" lIns="0" tIns="0" rIns="0" bIns="0" rtlCol="0"/>
          <a:lstStyle/>
          <a:p>
            <a:endParaRPr/>
          </a:p>
        </p:txBody>
      </p:sp>
      <p:sp>
        <p:nvSpPr>
          <p:cNvPr id="290" name="object 290"/>
          <p:cNvSpPr/>
          <p:nvPr/>
        </p:nvSpPr>
        <p:spPr>
          <a:xfrm>
            <a:off x="7772539" y="7081825"/>
            <a:ext cx="45085" cy="62230"/>
          </a:xfrm>
          <a:custGeom>
            <a:avLst/>
            <a:gdLst/>
            <a:ahLst/>
            <a:cxnLst/>
            <a:rect l="l" t="t" r="r" b="b"/>
            <a:pathLst>
              <a:path w="45084" h="62229">
                <a:moveTo>
                  <a:pt x="32931" y="0"/>
                </a:moveTo>
                <a:lnTo>
                  <a:pt x="3659" y="28528"/>
                </a:lnTo>
                <a:lnTo>
                  <a:pt x="0" y="38023"/>
                </a:lnTo>
                <a:lnTo>
                  <a:pt x="4254" y="53149"/>
                </a:lnTo>
                <a:lnTo>
                  <a:pt x="6629" y="62128"/>
                </a:lnTo>
                <a:lnTo>
                  <a:pt x="35938" y="32092"/>
                </a:lnTo>
                <a:lnTo>
                  <a:pt x="44564" y="14846"/>
                </a:lnTo>
                <a:lnTo>
                  <a:pt x="39916" y="4927"/>
                </a:lnTo>
                <a:lnTo>
                  <a:pt x="32931" y="0"/>
                </a:lnTo>
                <a:close/>
              </a:path>
            </a:pathLst>
          </a:custGeom>
          <a:solidFill>
            <a:srgbClr val="B0B0B0"/>
          </a:solidFill>
        </p:spPr>
        <p:txBody>
          <a:bodyPr wrap="square" lIns="0" tIns="0" rIns="0" bIns="0" rtlCol="0"/>
          <a:lstStyle/>
          <a:p>
            <a:endParaRPr/>
          </a:p>
        </p:txBody>
      </p:sp>
      <p:sp>
        <p:nvSpPr>
          <p:cNvPr id="291" name="object 291"/>
          <p:cNvSpPr/>
          <p:nvPr/>
        </p:nvSpPr>
        <p:spPr>
          <a:xfrm>
            <a:off x="7726638" y="7110003"/>
            <a:ext cx="39370" cy="82550"/>
          </a:xfrm>
          <a:custGeom>
            <a:avLst/>
            <a:gdLst/>
            <a:ahLst/>
            <a:cxnLst/>
            <a:rect l="l" t="t" r="r" b="b"/>
            <a:pathLst>
              <a:path w="39370" h="82550">
                <a:moveTo>
                  <a:pt x="27101" y="0"/>
                </a:moveTo>
                <a:lnTo>
                  <a:pt x="14217" y="20146"/>
                </a:lnTo>
                <a:lnTo>
                  <a:pt x="5154" y="41282"/>
                </a:lnTo>
                <a:lnTo>
                  <a:pt x="289" y="62288"/>
                </a:lnTo>
                <a:lnTo>
                  <a:pt x="0" y="82041"/>
                </a:lnTo>
                <a:lnTo>
                  <a:pt x="16811" y="63826"/>
                </a:lnTo>
                <a:lnTo>
                  <a:pt x="28903" y="50580"/>
                </a:lnTo>
                <a:lnTo>
                  <a:pt x="36288" y="42397"/>
                </a:lnTo>
                <a:lnTo>
                  <a:pt x="38976" y="39369"/>
                </a:lnTo>
                <a:lnTo>
                  <a:pt x="38214" y="36537"/>
                </a:lnTo>
                <a:lnTo>
                  <a:pt x="35283" y="26340"/>
                </a:lnTo>
                <a:lnTo>
                  <a:pt x="32634" y="17537"/>
                </a:lnTo>
                <a:lnTo>
                  <a:pt x="29901" y="8759"/>
                </a:lnTo>
                <a:lnTo>
                  <a:pt x="27101" y="0"/>
                </a:lnTo>
                <a:close/>
              </a:path>
            </a:pathLst>
          </a:custGeom>
          <a:solidFill>
            <a:srgbClr val="E9E9EA"/>
          </a:solidFill>
        </p:spPr>
        <p:txBody>
          <a:bodyPr wrap="square" lIns="0" tIns="0" rIns="0" bIns="0" rtlCol="0"/>
          <a:lstStyle/>
          <a:p>
            <a:endParaRPr/>
          </a:p>
        </p:txBody>
      </p:sp>
      <p:sp>
        <p:nvSpPr>
          <p:cNvPr id="292" name="object 292"/>
          <p:cNvSpPr/>
          <p:nvPr/>
        </p:nvSpPr>
        <p:spPr>
          <a:xfrm>
            <a:off x="8291169" y="4148549"/>
            <a:ext cx="191770" cy="299720"/>
          </a:xfrm>
          <a:custGeom>
            <a:avLst/>
            <a:gdLst/>
            <a:ahLst/>
            <a:cxnLst/>
            <a:rect l="l" t="t" r="r" b="b"/>
            <a:pathLst>
              <a:path w="191770" h="299720">
                <a:moveTo>
                  <a:pt x="0" y="120967"/>
                </a:moveTo>
                <a:lnTo>
                  <a:pt x="21595" y="183357"/>
                </a:lnTo>
                <a:lnTo>
                  <a:pt x="47789" y="233090"/>
                </a:lnTo>
                <a:lnTo>
                  <a:pt x="76581" y="269476"/>
                </a:lnTo>
                <a:lnTo>
                  <a:pt x="133972" y="299440"/>
                </a:lnTo>
                <a:lnTo>
                  <a:pt x="145740" y="297818"/>
                </a:lnTo>
                <a:lnTo>
                  <a:pt x="156610" y="292911"/>
                </a:lnTo>
                <a:lnTo>
                  <a:pt x="166394" y="284658"/>
                </a:lnTo>
                <a:lnTo>
                  <a:pt x="174904" y="272999"/>
                </a:lnTo>
                <a:lnTo>
                  <a:pt x="181669" y="257314"/>
                </a:lnTo>
                <a:lnTo>
                  <a:pt x="122034" y="257314"/>
                </a:lnTo>
                <a:lnTo>
                  <a:pt x="118884" y="256933"/>
                </a:lnTo>
                <a:lnTo>
                  <a:pt x="79014" y="232059"/>
                </a:lnTo>
                <a:lnTo>
                  <a:pt x="50013" y="191741"/>
                </a:lnTo>
                <a:lnTo>
                  <a:pt x="22631" y="121983"/>
                </a:lnTo>
                <a:lnTo>
                  <a:pt x="0" y="120967"/>
                </a:lnTo>
                <a:close/>
              </a:path>
              <a:path w="191770" h="299720">
                <a:moveTo>
                  <a:pt x="132651" y="0"/>
                </a:moveTo>
                <a:lnTo>
                  <a:pt x="127647" y="19685"/>
                </a:lnTo>
                <a:lnTo>
                  <a:pt x="126530" y="24193"/>
                </a:lnTo>
                <a:lnTo>
                  <a:pt x="125514" y="28067"/>
                </a:lnTo>
                <a:lnTo>
                  <a:pt x="151508" y="81746"/>
                </a:lnTo>
                <a:lnTo>
                  <a:pt x="165859" y="134474"/>
                </a:lnTo>
                <a:lnTo>
                  <a:pt x="169478" y="182324"/>
                </a:lnTo>
                <a:lnTo>
                  <a:pt x="163273" y="221366"/>
                </a:lnTo>
                <a:lnTo>
                  <a:pt x="148154" y="247672"/>
                </a:lnTo>
                <a:lnTo>
                  <a:pt x="125031" y="257314"/>
                </a:lnTo>
                <a:lnTo>
                  <a:pt x="181669" y="257314"/>
                </a:lnTo>
                <a:lnTo>
                  <a:pt x="183848" y="252261"/>
                </a:lnTo>
                <a:lnTo>
                  <a:pt x="189366" y="227150"/>
                </a:lnTo>
                <a:lnTo>
                  <a:pt x="191460" y="198484"/>
                </a:lnTo>
                <a:lnTo>
                  <a:pt x="190131" y="167081"/>
                </a:lnTo>
                <a:lnTo>
                  <a:pt x="188099" y="166725"/>
                </a:lnTo>
                <a:lnTo>
                  <a:pt x="186156" y="165811"/>
                </a:lnTo>
                <a:lnTo>
                  <a:pt x="179616" y="160159"/>
                </a:lnTo>
                <a:lnTo>
                  <a:pt x="179095" y="152755"/>
                </a:lnTo>
                <a:lnTo>
                  <a:pt x="183324" y="147866"/>
                </a:lnTo>
                <a:lnTo>
                  <a:pt x="184442" y="146545"/>
                </a:lnTo>
                <a:lnTo>
                  <a:pt x="185826" y="145554"/>
                </a:lnTo>
                <a:lnTo>
                  <a:pt x="187299" y="144868"/>
                </a:lnTo>
                <a:lnTo>
                  <a:pt x="185072" y="132247"/>
                </a:lnTo>
                <a:lnTo>
                  <a:pt x="175526" y="93624"/>
                </a:lnTo>
                <a:lnTo>
                  <a:pt x="152950" y="35715"/>
                </a:lnTo>
                <a:lnTo>
                  <a:pt x="142113" y="15593"/>
                </a:lnTo>
                <a:lnTo>
                  <a:pt x="132651" y="0"/>
                </a:lnTo>
                <a:close/>
              </a:path>
            </a:pathLst>
          </a:custGeom>
          <a:solidFill>
            <a:srgbClr val="DBDBDB"/>
          </a:solidFill>
        </p:spPr>
        <p:txBody>
          <a:bodyPr wrap="square" lIns="0" tIns="0" rIns="0" bIns="0" rtlCol="0"/>
          <a:lstStyle/>
          <a:p>
            <a:endParaRPr/>
          </a:p>
        </p:txBody>
      </p:sp>
      <p:sp>
        <p:nvSpPr>
          <p:cNvPr id="293" name="object 293"/>
          <p:cNvSpPr/>
          <p:nvPr/>
        </p:nvSpPr>
        <p:spPr>
          <a:xfrm>
            <a:off x="8470262" y="4293411"/>
            <a:ext cx="11430" cy="22225"/>
          </a:xfrm>
          <a:custGeom>
            <a:avLst/>
            <a:gdLst/>
            <a:ahLst/>
            <a:cxnLst/>
            <a:rect l="l" t="t" r="r" b="b"/>
            <a:pathLst>
              <a:path w="11429" h="22225">
                <a:moveTo>
                  <a:pt x="8204" y="0"/>
                </a:moveTo>
                <a:lnTo>
                  <a:pt x="6743" y="698"/>
                </a:lnTo>
                <a:lnTo>
                  <a:pt x="5346" y="1676"/>
                </a:lnTo>
                <a:lnTo>
                  <a:pt x="4229" y="2997"/>
                </a:lnTo>
                <a:lnTo>
                  <a:pt x="0" y="7886"/>
                </a:lnTo>
                <a:lnTo>
                  <a:pt x="520" y="15303"/>
                </a:lnTo>
                <a:lnTo>
                  <a:pt x="7061" y="20955"/>
                </a:lnTo>
                <a:lnTo>
                  <a:pt x="9017" y="21856"/>
                </a:lnTo>
                <a:lnTo>
                  <a:pt x="11036" y="22212"/>
                </a:lnTo>
                <a:lnTo>
                  <a:pt x="10337" y="14947"/>
                </a:lnTo>
                <a:lnTo>
                  <a:pt x="9436" y="7543"/>
                </a:lnTo>
                <a:lnTo>
                  <a:pt x="8204" y="0"/>
                </a:lnTo>
                <a:close/>
              </a:path>
            </a:pathLst>
          </a:custGeom>
          <a:solidFill>
            <a:srgbClr val="FFFFFF"/>
          </a:solidFill>
        </p:spPr>
        <p:txBody>
          <a:bodyPr wrap="square" lIns="0" tIns="0" rIns="0" bIns="0" rtlCol="0"/>
          <a:lstStyle/>
          <a:p>
            <a:endParaRPr/>
          </a:p>
        </p:txBody>
      </p:sp>
      <p:sp>
        <p:nvSpPr>
          <p:cNvPr id="294" name="object 294"/>
          <p:cNvSpPr/>
          <p:nvPr/>
        </p:nvSpPr>
        <p:spPr>
          <a:xfrm>
            <a:off x="8280234" y="4083824"/>
            <a:ext cx="133350" cy="166370"/>
          </a:xfrm>
          <a:custGeom>
            <a:avLst/>
            <a:gdLst/>
            <a:ahLst/>
            <a:cxnLst/>
            <a:rect l="l" t="t" r="r" b="b"/>
            <a:pathLst>
              <a:path w="133350" h="166370">
                <a:moveTo>
                  <a:pt x="56756" y="0"/>
                </a:moveTo>
                <a:lnTo>
                  <a:pt x="15205" y="28424"/>
                </a:lnTo>
                <a:lnTo>
                  <a:pt x="0" y="102501"/>
                </a:lnTo>
                <a:lnTo>
                  <a:pt x="518" y="120245"/>
                </a:lnTo>
                <a:lnTo>
                  <a:pt x="1957" y="136197"/>
                </a:lnTo>
                <a:lnTo>
                  <a:pt x="3998" y="150879"/>
                </a:lnTo>
                <a:lnTo>
                  <a:pt x="6324" y="164807"/>
                </a:lnTo>
                <a:lnTo>
                  <a:pt x="28917" y="165823"/>
                </a:lnTo>
                <a:lnTo>
                  <a:pt x="25016" y="111665"/>
                </a:lnTo>
                <a:lnTo>
                  <a:pt x="31845" y="72532"/>
                </a:lnTo>
                <a:lnTo>
                  <a:pt x="47198" y="48787"/>
                </a:lnTo>
                <a:lnTo>
                  <a:pt x="68872" y="40792"/>
                </a:lnTo>
                <a:lnTo>
                  <a:pt x="125529" y="40792"/>
                </a:lnTo>
                <a:lnTo>
                  <a:pt x="123177" y="37998"/>
                </a:lnTo>
                <a:lnTo>
                  <a:pt x="104739" y="20906"/>
                </a:lnTo>
                <a:lnTo>
                  <a:pt x="87456" y="9083"/>
                </a:lnTo>
                <a:lnTo>
                  <a:pt x="71429" y="2218"/>
                </a:lnTo>
                <a:lnTo>
                  <a:pt x="56756" y="0"/>
                </a:lnTo>
                <a:close/>
              </a:path>
              <a:path w="133350" h="166370">
                <a:moveTo>
                  <a:pt x="125529" y="40792"/>
                </a:moveTo>
                <a:lnTo>
                  <a:pt x="68872" y="40792"/>
                </a:lnTo>
                <a:lnTo>
                  <a:pt x="77105" y="41685"/>
                </a:lnTo>
                <a:lnTo>
                  <a:pt x="85715" y="44372"/>
                </a:lnTo>
                <a:lnTo>
                  <a:pt x="121021" y="72146"/>
                </a:lnTo>
                <a:lnTo>
                  <a:pt x="125666" y="77571"/>
                </a:lnTo>
                <a:lnTo>
                  <a:pt x="129990" y="60642"/>
                </a:lnTo>
                <a:lnTo>
                  <a:pt x="132753" y="49555"/>
                </a:lnTo>
                <a:lnTo>
                  <a:pt x="129882" y="46101"/>
                </a:lnTo>
                <a:lnTo>
                  <a:pt x="125529" y="40792"/>
                </a:lnTo>
                <a:close/>
              </a:path>
            </a:pathLst>
          </a:custGeom>
          <a:solidFill>
            <a:srgbClr val="DBDBDB"/>
          </a:solidFill>
        </p:spPr>
        <p:txBody>
          <a:bodyPr wrap="square" lIns="0" tIns="0" rIns="0" bIns="0" rtlCol="0"/>
          <a:lstStyle/>
          <a:p>
            <a:endParaRPr/>
          </a:p>
        </p:txBody>
      </p:sp>
      <p:sp>
        <p:nvSpPr>
          <p:cNvPr id="295" name="object 295"/>
          <p:cNvSpPr/>
          <p:nvPr/>
        </p:nvSpPr>
        <p:spPr>
          <a:xfrm>
            <a:off x="8323859" y="4157162"/>
            <a:ext cx="120014" cy="215900"/>
          </a:xfrm>
          <a:custGeom>
            <a:avLst/>
            <a:gdLst/>
            <a:ahLst/>
            <a:cxnLst/>
            <a:rect l="l" t="t" r="r" b="b"/>
            <a:pathLst>
              <a:path w="120015" h="215900">
                <a:moveTo>
                  <a:pt x="7543" y="114249"/>
                </a:moveTo>
                <a:lnTo>
                  <a:pt x="24095" y="157521"/>
                </a:lnTo>
                <a:lnTo>
                  <a:pt x="44000" y="189223"/>
                </a:lnTo>
                <a:lnTo>
                  <a:pt x="65156" y="208714"/>
                </a:lnTo>
                <a:lnTo>
                  <a:pt x="85458" y="215353"/>
                </a:lnTo>
                <a:lnTo>
                  <a:pt x="92459" y="214385"/>
                </a:lnTo>
                <a:lnTo>
                  <a:pt x="116968" y="180129"/>
                </a:lnTo>
                <a:lnTo>
                  <a:pt x="119535" y="155292"/>
                </a:lnTo>
                <a:lnTo>
                  <a:pt x="117525" y="126783"/>
                </a:lnTo>
                <a:lnTo>
                  <a:pt x="115539" y="117627"/>
                </a:lnTo>
                <a:lnTo>
                  <a:pt x="65417" y="117627"/>
                </a:lnTo>
                <a:lnTo>
                  <a:pt x="7543" y="114249"/>
                </a:lnTo>
                <a:close/>
              </a:path>
              <a:path w="120015" h="215900">
                <a:moveTo>
                  <a:pt x="86969" y="41706"/>
                </a:moveTo>
                <a:lnTo>
                  <a:pt x="65417" y="117627"/>
                </a:lnTo>
                <a:lnTo>
                  <a:pt x="115539" y="117627"/>
                </a:lnTo>
                <a:lnTo>
                  <a:pt x="104718" y="77702"/>
                </a:lnTo>
                <a:lnTo>
                  <a:pt x="86969" y="41706"/>
                </a:lnTo>
                <a:close/>
              </a:path>
              <a:path w="120015" h="215900">
                <a:moveTo>
                  <a:pt x="33604" y="0"/>
                </a:moveTo>
                <a:lnTo>
                  <a:pt x="19656" y="4367"/>
                </a:lnTo>
                <a:lnTo>
                  <a:pt x="9201" y="16549"/>
                </a:lnTo>
                <a:lnTo>
                  <a:pt x="2546" y="35163"/>
                </a:lnTo>
                <a:lnTo>
                  <a:pt x="0" y="58826"/>
                </a:lnTo>
                <a:lnTo>
                  <a:pt x="125" y="68590"/>
                </a:lnTo>
                <a:lnTo>
                  <a:pt x="757" y="77320"/>
                </a:lnTo>
                <a:lnTo>
                  <a:pt x="1734" y="85436"/>
                </a:lnTo>
                <a:lnTo>
                  <a:pt x="2895" y="93357"/>
                </a:lnTo>
                <a:lnTo>
                  <a:pt x="48336" y="95910"/>
                </a:lnTo>
                <a:lnTo>
                  <a:pt x="56476" y="94970"/>
                </a:lnTo>
                <a:lnTo>
                  <a:pt x="74041" y="34340"/>
                </a:lnTo>
                <a:lnTo>
                  <a:pt x="76174" y="26479"/>
                </a:lnTo>
                <a:lnTo>
                  <a:pt x="70688" y="20154"/>
                </a:lnTo>
                <a:lnTo>
                  <a:pt x="60361" y="11085"/>
                </a:lnTo>
                <a:lnTo>
                  <a:pt x="50717" y="4814"/>
                </a:lnTo>
                <a:lnTo>
                  <a:pt x="41788" y="1175"/>
                </a:lnTo>
                <a:lnTo>
                  <a:pt x="33604" y="0"/>
                </a:lnTo>
                <a:close/>
              </a:path>
            </a:pathLst>
          </a:custGeom>
          <a:solidFill>
            <a:srgbClr val="DBDBDB"/>
          </a:solidFill>
        </p:spPr>
        <p:txBody>
          <a:bodyPr wrap="square" lIns="0" tIns="0" rIns="0" bIns="0" rtlCol="0"/>
          <a:lstStyle/>
          <a:p>
            <a:endParaRPr/>
          </a:p>
        </p:txBody>
      </p:sp>
      <p:sp>
        <p:nvSpPr>
          <p:cNvPr id="296" name="object 296"/>
          <p:cNvSpPr/>
          <p:nvPr/>
        </p:nvSpPr>
        <p:spPr>
          <a:xfrm>
            <a:off x="7021187" y="1951235"/>
            <a:ext cx="234315" cy="1102995"/>
          </a:xfrm>
          <a:custGeom>
            <a:avLst/>
            <a:gdLst/>
            <a:ahLst/>
            <a:cxnLst/>
            <a:rect l="l" t="t" r="r" b="b"/>
            <a:pathLst>
              <a:path w="234315" h="1102995">
                <a:moveTo>
                  <a:pt x="66471" y="97688"/>
                </a:moveTo>
                <a:lnTo>
                  <a:pt x="85718" y="132007"/>
                </a:lnTo>
                <a:lnTo>
                  <a:pt x="104259" y="167237"/>
                </a:lnTo>
                <a:lnTo>
                  <a:pt x="121938" y="203499"/>
                </a:lnTo>
                <a:lnTo>
                  <a:pt x="138602" y="240914"/>
                </a:lnTo>
                <a:lnTo>
                  <a:pt x="154094" y="279603"/>
                </a:lnTo>
                <a:lnTo>
                  <a:pt x="168259" y="319685"/>
                </a:lnTo>
                <a:lnTo>
                  <a:pt x="180941" y="361282"/>
                </a:lnTo>
                <a:lnTo>
                  <a:pt x="191985" y="404513"/>
                </a:lnTo>
                <a:lnTo>
                  <a:pt x="201235" y="449500"/>
                </a:lnTo>
                <a:lnTo>
                  <a:pt x="208537" y="496362"/>
                </a:lnTo>
                <a:lnTo>
                  <a:pt x="213734" y="545221"/>
                </a:lnTo>
                <a:lnTo>
                  <a:pt x="216672" y="596197"/>
                </a:lnTo>
                <a:lnTo>
                  <a:pt x="217195" y="649410"/>
                </a:lnTo>
                <a:lnTo>
                  <a:pt x="215147" y="704981"/>
                </a:lnTo>
                <a:lnTo>
                  <a:pt x="210373" y="763031"/>
                </a:lnTo>
                <a:lnTo>
                  <a:pt x="202717" y="823680"/>
                </a:lnTo>
                <a:lnTo>
                  <a:pt x="192025" y="887048"/>
                </a:lnTo>
                <a:lnTo>
                  <a:pt x="178141" y="953257"/>
                </a:lnTo>
                <a:lnTo>
                  <a:pt x="160909" y="1022426"/>
                </a:lnTo>
                <a:lnTo>
                  <a:pt x="161042" y="1034461"/>
                </a:lnTo>
                <a:lnTo>
                  <a:pt x="161112" y="1102931"/>
                </a:lnTo>
                <a:lnTo>
                  <a:pt x="172304" y="1065088"/>
                </a:lnTo>
                <a:lnTo>
                  <a:pt x="183053" y="1025592"/>
                </a:lnTo>
                <a:lnTo>
                  <a:pt x="193203" y="984568"/>
                </a:lnTo>
                <a:lnTo>
                  <a:pt x="202596" y="942139"/>
                </a:lnTo>
                <a:lnTo>
                  <a:pt x="211076" y="898429"/>
                </a:lnTo>
                <a:lnTo>
                  <a:pt x="218485" y="853562"/>
                </a:lnTo>
                <a:lnTo>
                  <a:pt x="224666" y="807663"/>
                </a:lnTo>
                <a:lnTo>
                  <a:pt x="229462" y="760855"/>
                </a:lnTo>
                <a:lnTo>
                  <a:pt x="232717" y="713262"/>
                </a:lnTo>
                <a:lnTo>
                  <a:pt x="234273" y="665009"/>
                </a:lnTo>
                <a:lnTo>
                  <a:pt x="233974" y="616219"/>
                </a:lnTo>
                <a:lnTo>
                  <a:pt x="231661" y="567016"/>
                </a:lnTo>
                <a:lnTo>
                  <a:pt x="227180" y="517525"/>
                </a:lnTo>
                <a:lnTo>
                  <a:pt x="220371" y="467869"/>
                </a:lnTo>
                <a:lnTo>
                  <a:pt x="211078" y="418172"/>
                </a:lnTo>
                <a:lnTo>
                  <a:pt x="199145" y="368559"/>
                </a:lnTo>
                <a:lnTo>
                  <a:pt x="184414" y="319154"/>
                </a:lnTo>
                <a:lnTo>
                  <a:pt x="166729" y="270079"/>
                </a:lnTo>
                <a:lnTo>
                  <a:pt x="145931" y="221460"/>
                </a:lnTo>
                <a:lnTo>
                  <a:pt x="121865" y="173421"/>
                </a:lnTo>
                <a:lnTo>
                  <a:pt x="94373" y="126085"/>
                </a:lnTo>
                <a:lnTo>
                  <a:pt x="91196" y="120303"/>
                </a:lnTo>
                <a:lnTo>
                  <a:pt x="87798" y="113939"/>
                </a:lnTo>
                <a:lnTo>
                  <a:pt x="83861" y="108120"/>
                </a:lnTo>
                <a:lnTo>
                  <a:pt x="79070" y="103974"/>
                </a:lnTo>
                <a:lnTo>
                  <a:pt x="66471" y="97688"/>
                </a:lnTo>
                <a:close/>
              </a:path>
              <a:path w="234315" h="1102995">
                <a:moveTo>
                  <a:pt x="0" y="0"/>
                </a:moveTo>
                <a:lnTo>
                  <a:pt x="1752" y="5626"/>
                </a:lnTo>
                <a:lnTo>
                  <a:pt x="5245" y="17043"/>
                </a:lnTo>
                <a:lnTo>
                  <a:pt x="15014" y="28921"/>
                </a:lnTo>
                <a:lnTo>
                  <a:pt x="24572" y="40995"/>
                </a:lnTo>
                <a:lnTo>
                  <a:pt x="33843" y="53212"/>
                </a:lnTo>
                <a:lnTo>
                  <a:pt x="42748" y="65519"/>
                </a:lnTo>
                <a:lnTo>
                  <a:pt x="51862" y="78323"/>
                </a:lnTo>
                <a:lnTo>
                  <a:pt x="57829" y="85825"/>
                </a:lnTo>
                <a:lnTo>
                  <a:pt x="62786" y="90209"/>
                </a:lnTo>
                <a:lnTo>
                  <a:pt x="68872" y="93662"/>
                </a:lnTo>
                <a:lnTo>
                  <a:pt x="73240" y="95872"/>
                </a:lnTo>
                <a:lnTo>
                  <a:pt x="75476" y="96951"/>
                </a:lnTo>
                <a:lnTo>
                  <a:pt x="62059" y="78029"/>
                </a:lnTo>
                <a:lnTo>
                  <a:pt x="45296" y="55310"/>
                </a:lnTo>
                <a:lnTo>
                  <a:pt x="24753" y="29173"/>
                </a:lnTo>
                <a:lnTo>
                  <a:pt x="0" y="0"/>
                </a:lnTo>
                <a:close/>
              </a:path>
            </a:pathLst>
          </a:custGeom>
          <a:solidFill>
            <a:srgbClr val="DBDBDB"/>
          </a:solidFill>
        </p:spPr>
        <p:txBody>
          <a:bodyPr wrap="square" lIns="0" tIns="0" rIns="0" bIns="0" rtlCol="0"/>
          <a:lstStyle/>
          <a:p>
            <a:endParaRPr/>
          </a:p>
        </p:txBody>
      </p:sp>
      <p:sp>
        <p:nvSpPr>
          <p:cNvPr id="297" name="object 297"/>
          <p:cNvSpPr/>
          <p:nvPr/>
        </p:nvSpPr>
        <p:spPr>
          <a:xfrm>
            <a:off x="7080389" y="2040120"/>
            <a:ext cx="21590" cy="16510"/>
          </a:xfrm>
          <a:custGeom>
            <a:avLst/>
            <a:gdLst/>
            <a:ahLst/>
            <a:cxnLst/>
            <a:rect l="l" t="t" r="r" b="b"/>
            <a:pathLst>
              <a:path w="21590" h="16510">
                <a:moveTo>
                  <a:pt x="0" y="0"/>
                </a:moveTo>
                <a:lnTo>
                  <a:pt x="4889" y="7302"/>
                </a:lnTo>
                <a:lnTo>
                  <a:pt x="5245" y="7785"/>
                </a:lnTo>
                <a:lnTo>
                  <a:pt x="19875" y="15087"/>
                </a:lnTo>
                <a:lnTo>
                  <a:pt x="21513" y="15925"/>
                </a:lnTo>
                <a:lnTo>
                  <a:pt x="16586" y="8585"/>
                </a:lnTo>
                <a:lnTo>
                  <a:pt x="16268" y="8064"/>
                </a:lnTo>
                <a:lnTo>
                  <a:pt x="14033" y="6985"/>
                </a:lnTo>
                <a:lnTo>
                  <a:pt x="0" y="0"/>
                </a:lnTo>
                <a:close/>
              </a:path>
            </a:pathLst>
          </a:custGeom>
          <a:solidFill>
            <a:srgbClr val="B7B7B7"/>
          </a:solidFill>
        </p:spPr>
        <p:txBody>
          <a:bodyPr wrap="square" lIns="0" tIns="0" rIns="0" bIns="0" rtlCol="0"/>
          <a:lstStyle/>
          <a:p>
            <a:endParaRPr/>
          </a:p>
        </p:txBody>
      </p:sp>
      <p:sp>
        <p:nvSpPr>
          <p:cNvPr id="298" name="object 298"/>
          <p:cNvSpPr/>
          <p:nvPr/>
        </p:nvSpPr>
        <p:spPr>
          <a:xfrm>
            <a:off x="7010055" y="1829906"/>
            <a:ext cx="1137920" cy="1117600"/>
          </a:xfrm>
          <a:custGeom>
            <a:avLst/>
            <a:gdLst/>
            <a:ahLst/>
            <a:cxnLst/>
            <a:rect l="l" t="t" r="r" b="b"/>
            <a:pathLst>
              <a:path w="1137920" h="1117600">
                <a:moveTo>
                  <a:pt x="643007" y="693191"/>
                </a:moveTo>
                <a:lnTo>
                  <a:pt x="629132" y="693191"/>
                </a:lnTo>
                <a:lnTo>
                  <a:pt x="644220" y="703770"/>
                </a:lnTo>
                <a:lnTo>
                  <a:pt x="646595" y="710133"/>
                </a:lnTo>
                <a:lnTo>
                  <a:pt x="720442" y="762459"/>
                </a:lnTo>
                <a:lnTo>
                  <a:pt x="777540" y="805371"/>
                </a:lnTo>
                <a:lnTo>
                  <a:pt x="830997" y="847025"/>
                </a:lnTo>
                <a:lnTo>
                  <a:pt x="880748" y="887131"/>
                </a:lnTo>
                <a:lnTo>
                  <a:pt x="926730" y="925402"/>
                </a:lnTo>
                <a:lnTo>
                  <a:pt x="968881" y="961547"/>
                </a:lnTo>
                <a:lnTo>
                  <a:pt x="1007137" y="995277"/>
                </a:lnTo>
                <a:lnTo>
                  <a:pt x="1041434" y="1026305"/>
                </a:lnTo>
                <a:lnTo>
                  <a:pt x="1071711" y="1054340"/>
                </a:lnTo>
                <a:lnTo>
                  <a:pt x="1119947" y="1100276"/>
                </a:lnTo>
                <a:lnTo>
                  <a:pt x="1137780" y="1117600"/>
                </a:lnTo>
                <a:lnTo>
                  <a:pt x="1137183" y="1115644"/>
                </a:lnTo>
                <a:lnTo>
                  <a:pt x="1091503" y="1065301"/>
                </a:lnTo>
                <a:lnTo>
                  <a:pt x="1063138" y="1037999"/>
                </a:lnTo>
                <a:lnTo>
                  <a:pt x="1028874" y="1006353"/>
                </a:lnTo>
                <a:lnTo>
                  <a:pt x="989117" y="970916"/>
                </a:lnTo>
                <a:lnTo>
                  <a:pt x="944268" y="932237"/>
                </a:lnTo>
                <a:lnTo>
                  <a:pt x="894731" y="890868"/>
                </a:lnTo>
                <a:lnTo>
                  <a:pt x="840910" y="847358"/>
                </a:lnTo>
                <a:lnTo>
                  <a:pt x="783207" y="802260"/>
                </a:lnTo>
                <a:lnTo>
                  <a:pt x="722027" y="756123"/>
                </a:lnTo>
                <a:lnTo>
                  <a:pt x="657771" y="709498"/>
                </a:lnTo>
                <a:lnTo>
                  <a:pt x="649846" y="703282"/>
                </a:lnTo>
                <a:lnTo>
                  <a:pt x="643764" y="694874"/>
                </a:lnTo>
                <a:lnTo>
                  <a:pt x="643007" y="693191"/>
                </a:lnTo>
                <a:close/>
              </a:path>
              <a:path w="1137920" h="1117600">
                <a:moveTo>
                  <a:pt x="533120" y="479488"/>
                </a:moveTo>
                <a:lnTo>
                  <a:pt x="553176" y="520441"/>
                </a:lnTo>
                <a:lnTo>
                  <a:pt x="574159" y="564793"/>
                </a:lnTo>
                <a:lnTo>
                  <a:pt x="594871" y="610524"/>
                </a:lnTo>
                <a:lnTo>
                  <a:pt x="614119" y="655614"/>
                </a:lnTo>
                <a:lnTo>
                  <a:pt x="630707" y="698042"/>
                </a:lnTo>
                <a:lnTo>
                  <a:pt x="629132" y="693191"/>
                </a:lnTo>
                <a:lnTo>
                  <a:pt x="643007" y="693191"/>
                </a:lnTo>
                <a:lnTo>
                  <a:pt x="636427" y="678569"/>
                </a:lnTo>
                <a:lnTo>
                  <a:pt x="624738" y="648665"/>
                </a:lnTo>
                <a:lnTo>
                  <a:pt x="607091" y="605914"/>
                </a:lnTo>
                <a:lnTo>
                  <a:pt x="589508" y="567939"/>
                </a:lnTo>
                <a:lnTo>
                  <a:pt x="572992" y="535452"/>
                </a:lnTo>
                <a:lnTo>
                  <a:pt x="558546" y="509168"/>
                </a:lnTo>
                <a:lnTo>
                  <a:pt x="555614" y="503402"/>
                </a:lnTo>
                <a:lnTo>
                  <a:pt x="552483" y="497101"/>
                </a:lnTo>
                <a:lnTo>
                  <a:pt x="548850" y="491275"/>
                </a:lnTo>
                <a:lnTo>
                  <a:pt x="544410" y="486930"/>
                </a:lnTo>
                <a:lnTo>
                  <a:pt x="533120" y="479488"/>
                </a:lnTo>
                <a:close/>
              </a:path>
              <a:path w="1137920" h="1117600">
                <a:moveTo>
                  <a:pt x="316763" y="220522"/>
                </a:moveTo>
                <a:lnTo>
                  <a:pt x="351806" y="253831"/>
                </a:lnTo>
                <a:lnTo>
                  <a:pt x="386635" y="289919"/>
                </a:lnTo>
                <a:lnTo>
                  <a:pt x="421357" y="329158"/>
                </a:lnTo>
                <a:lnTo>
                  <a:pt x="456076" y="371919"/>
                </a:lnTo>
                <a:lnTo>
                  <a:pt x="490899" y="418574"/>
                </a:lnTo>
                <a:lnTo>
                  <a:pt x="525932" y="469493"/>
                </a:lnTo>
                <a:lnTo>
                  <a:pt x="535952" y="476059"/>
                </a:lnTo>
                <a:lnTo>
                  <a:pt x="498302" y="415903"/>
                </a:lnTo>
                <a:lnTo>
                  <a:pt x="472433" y="381187"/>
                </a:lnTo>
                <a:lnTo>
                  <a:pt x="443053" y="344792"/>
                </a:lnTo>
                <a:lnTo>
                  <a:pt x="409802" y="306950"/>
                </a:lnTo>
                <a:lnTo>
                  <a:pt x="372320" y="267892"/>
                </a:lnTo>
                <a:lnTo>
                  <a:pt x="330250" y="227850"/>
                </a:lnTo>
                <a:lnTo>
                  <a:pt x="316763" y="220522"/>
                </a:lnTo>
                <a:close/>
              </a:path>
              <a:path w="1137920" h="1117600">
                <a:moveTo>
                  <a:pt x="0" y="0"/>
                </a:moveTo>
                <a:lnTo>
                  <a:pt x="47554" y="28564"/>
                </a:lnTo>
                <a:lnTo>
                  <a:pt x="93642" y="56755"/>
                </a:lnTo>
                <a:lnTo>
                  <a:pt x="138430" y="85155"/>
                </a:lnTo>
                <a:lnTo>
                  <a:pt x="182083" y="114349"/>
                </a:lnTo>
                <a:lnTo>
                  <a:pt x="224768" y="144919"/>
                </a:lnTo>
                <a:lnTo>
                  <a:pt x="266651" y="177449"/>
                </a:lnTo>
                <a:lnTo>
                  <a:pt x="307898" y="212521"/>
                </a:lnTo>
                <a:lnTo>
                  <a:pt x="316763" y="217271"/>
                </a:lnTo>
                <a:lnTo>
                  <a:pt x="287103" y="190277"/>
                </a:lnTo>
                <a:lnTo>
                  <a:pt x="250342" y="160630"/>
                </a:lnTo>
                <a:lnTo>
                  <a:pt x="210714" y="130791"/>
                </a:lnTo>
                <a:lnTo>
                  <a:pt x="168087" y="100843"/>
                </a:lnTo>
                <a:lnTo>
                  <a:pt x="122327" y="70875"/>
                </a:lnTo>
                <a:lnTo>
                  <a:pt x="73302" y="40969"/>
                </a:lnTo>
                <a:lnTo>
                  <a:pt x="20878" y="11214"/>
                </a:lnTo>
                <a:lnTo>
                  <a:pt x="0" y="0"/>
                </a:lnTo>
                <a:close/>
              </a:path>
            </a:pathLst>
          </a:custGeom>
          <a:solidFill>
            <a:srgbClr val="DBDBDB"/>
          </a:solidFill>
        </p:spPr>
        <p:txBody>
          <a:bodyPr wrap="square" lIns="0" tIns="0" rIns="0" bIns="0" rtlCol="0"/>
          <a:lstStyle/>
          <a:p>
            <a:endParaRPr/>
          </a:p>
        </p:txBody>
      </p:sp>
      <p:sp>
        <p:nvSpPr>
          <p:cNvPr id="299" name="object 299"/>
          <p:cNvSpPr/>
          <p:nvPr/>
        </p:nvSpPr>
        <p:spPr>
          <a:xfrm>
            <a:off x="7317947" y="2042429"/>
            <a:ext cx="22860" cy="15875"/>
          </a:xfrm>
          <a:custGeom>
            <a:avLst/>
            <a:gdLst/>
            <a:ahLst/>
            <a:cxnLst/>
            <a:rect l="l" t="t" r="r" b="b"/>
            <a:pathLst>
              <a:path w="22859" h="15875">
                <a:moveTo>
                  <a:pt x="0" y="0"/>
                </a:moveTo>
                <a:lnTo>
                  <a:pt x="5943" y="5308"/>
                </a:lnTo>
                <a:lnTo>
                  <a:pt x="8864" y="7988"/>
                </a:lnTo>
                <a:lnTo>
                  <a:pt x="22351" y="15328"/>
                </a:lnTo>
                <a:lnTo>
                  <a:pt x="19342" y="12598"/>
                </a:lnTo>
                <a:lnTo>
                  <a:pt x="13233" y="7124"/>
                </a:lnTo>
                <a:lnTo>
                  <a:pt x="0" y="0"/>
                </a:lnTo>
                <a:close/>
              </a:path>
            </a:pathLst>
          </a:custGeom>
          <a:solidFill>
            <a:srgbClr val="DBDBDB"/>
          </a:solidFill>
        </p:spPr>
        <p:txBody>
          <a:bodyPr wrap="square" lIns="0" tIns="0" rIns="0" bIns="0" rtlCol="0"/>
          <a:lstStyle/>
          <a:p>
            <a:endParaRPr/>
          </a:p>
        </p:txBody>
      </p:sp>
      <p:sp>
        <p:nvSpPr>
          <p:cNvPr id="300" name="object 300"/>
          <p:cNvSpPr/>
          <p:nvPr/>
        </p:nvSpPr>
        <p:spPr>
          <a:xfrm>
            <a:off x="7008203" y="1828826"/>
            <a:ext cx="17145" cy="9525"/>
          </a:xfrm>
          <a:custGeom>
            <a:avLst/>
            <a:gdLst/>
            <a:ahLst/>
            <a:cxnLst/>
            <a:rect l="l" t="t" r="r" b="b"/>
            <a:pathLst>
              <a:path w="17145" h="9525">
                <a:moveTo>
                  <a:pt x="0" y="0"/>
                </a:moveTo>
                <a:lnTo>
                  <a:pt x="622" y="342"/>
                </a:lnTo>
                <a:lnTo>
                  <a:pt x="1841" y="1079"/>
                </a:lnTo>
                <a:lnTo>
                  <a:pt x="16725" y="9042"/>
                </a:lnTo>
                <a:lnTo>
                  <a:pt x="0" y="0"/>
                </a:lnTo>
                <a:close/>
              </a:path>
            </a:pathLst>
          </a:custGeom>
          <a:solidFill>
            <a:srgbClr val="DBDBDB"/>
          </a:solidFill>
        </p:spPr>
        <p:txBody>
          <a:bodyPr wrap="square" lIns="0" tIns="0" rIns="0" bIns="0" rtlCol="0"/>
          <a:lstStyle/>
          <a:p>
            <a:endParaRPr/>
          </a:p>
        </p:txBody>
      </p:sp>
      <p:sp>
        <p:nvSpPr>
          <p:cNvPr id="301" name="object 301"/>
          <p:cNvSpPr/>
          <p:nvPr/>
        </p:nvSpPr>
        <p:spPr>
          <a:xfrm>
            <a:off x="7535989" y="2299397"/>
            <a:ext cx="20955" cy="19050"/>
          </a:xfrm>
          <a:custGeom>
            <a:avLst/>
            <a:gdLst/>
            <a:ahLst/>
            <a:cxnLst/>
            <a:rect l="l" t="t" r="r" b="b"/>
            <a:pathLst>
              <a:path w="20954" h="19050">
                <a:moveTo>
                  <a:pt x="0" y="0"/>
                </a:moveTo>
                <a:lnTo>
                  <a:pt x="5295" y="8737"/>
                </a:lnTo>
                <a:lnTo>
                  <a:pt x="20358" y="18656"/>
                </a:lnTo>
                <a:lnTo>
                  <a:pt x="15011" y="9893"/>
                </a:lnTo>
                <a:lnTo>
                  <a:pt x="10020" y="6565"/>
                </a:lnTo>
                <a:lnTo>
                  <a:pt x="0" y="0"/>
                </a:lnTo>
                <a:close/>
              </a:path>
            </a:pathLst>
          </a:custGeom>
          <a:solidFill>
            <a:srgbClr val="B7B7B7"/>
          </a:solidFill>
        </p:spPr>
        <p:txBody>
          <a:bodyPr wrap="square" lIns="0" tIns="0" rIns="0" bIns="0" rtlCol="0"/>
          <a:lstStyle/>
          <a:p>
            <a:endParaRPr/>
          </a:p>
        </p:txBody>
      </p:sp>
      <p:sp>
        <p:nvSpPr>
          <p:cNvPr id="302" name="object 302"/>
          <p:cNvSpPr/>
          <p:nvPr/>
        </p:nvSpPr>
        <p:spPr>
          <a:xfrm>
            <a:off x="8196874" y="3797510"/>
            <a:ext cx="284480" cy="477520"/>
          </a:xfrm>
          <a:custGeom>
            <a:avLst/>
            <a:gdLst/>
            <a:ahLst/>
            <a:cxnLst/>
            <a:rect l="l" t="t" r="r" b="b"/>
            <a:pathLst>
              <a:path w="284479" h="477520">
                <a:moveTo>
                  <a:pt x="0" y="448119"/>
                </a:moveTo>
                <a:lnTo>
                  <a:pt x="2828" y="455232"/>
                </a:lnTo>
                <a:lnTo>
                  <a:pt x="8204" y="469049"/>
                </a:lnTo>
                <a:lnTo>
                  <a:pt x="48669" y="470266"/>
                </a:lnTo>
                <a:lnTo>
                  <a:pt x="134531" y="473900"/>
                </a:lnTo>
                <a:lnTo>
                  <a:pt x="191490" y="477215"/>
                </a:lnTo>
                <a:lnTo>
                  <a:pt x="197757" y="456044"/>
                </a:lnTo>
                <a:lnTo>
                  <a:pt x="183070" y="456044"/>
                </a:lnTo>
                <a:lnTo>
                  <a:pt x="113046" y="452170"/>
                </a:lnTo>
                <a:lnTo>
                  <a:pt x="112280" y="452170"/>
                </a:lnTo>
                <a:lnTo>
                  <a:pt x="0" y="448119"/>
                </a:lnTo>
                <a:close/>
              </a:path>
              <a:path w="284479" h="477520">
                <a:moveTo>
                  <a:pt x="274472" y="0"/>
                </a:moveTo>
                <a:lnTo>
                  <a:pt x="243937" y="188725"/>
                </a:lnTo>
                <a:lnTo>
                  <a:pt x="224315" y="298986"/>
                </a:lnTo>
                <a:lnTo>
                  <a:pt x="207105" y="373400"/>
                </a:lnTo>
                <a:lnTo>
                  <a:pt x="183807" y="454583"/>
                </a:lnTo>
                <a:lnTo>
                  <a:pt x="183451" y="454621"/>
                </a:lnTo>
                <a:lnTo>
                  <a:pt x="183070" y="456044"/>
                </a:lnTo>
                <a:lnTo>
                  <a:pt x="197757" y="456044"/>
                </a:lnTo>
                <a:lnTo>
                  <a:pt x="213944" y="401358"/>
                </a:lnTo>
                <a:lnTo>
                  <a:pt x="219811" y="379107"/>
                </a:lnTo>
                <a:lnTo>
                  <a:pt x="223100" y="366229"/>
                </a:lnTo>
                <a:lnTo>
                  <a:pt x="224421" y="360921"/>
                </a:lnTo>
                <a:lnTo>
                  <a:pt x="226936" y="351028"/>
                </a:lnTo>
                <a:lnTo>
                  <a:pt x="235860" y="305899"/>
                </a:lnTo>
                <a:lnTo>
                  <a:pt x="245009" y="257753"/>
                </a:lnTo>
                <a:lnTo>
                  <a:pt x="254094" y="207766"/>
                </a:lnTo>
                <a:lnTo>
                  <a:pt x="262823" y="157113"/>
                </a:lnTo>
                <a:lnTo>
                  <a:pt x="270906" y="106972"/>
                </a:lnTo>
                <a:lnTo>
                  <a:pt x="278052" y="58518"/>
                </a:lnTo>
                <a:lnTo>
                  <a:pt x="283971" y="12928"/>
                </a:lnTo>
                <a:lnTo>
                  <a:pt x="275272" y="1041"/>
                </a:lnTo>
                <a:lnTo>
                  <a:pt x="274472" y="0"/>
                </a:lnTo>
                <a:close/>
              </a:path>
              <a:path w="284479" h="477520">
                <a:moveTo>
                  <a:pt x="112280" y="452132"/>
                </a:moveTo>
                <a:lnTo>
                  <a:pt x="113046" y="452170"/>
                </a:lnTo>
                <a:lnTo>
                  <a:pt x="112280" y="452132"/>
                </a:lnTo>
                <a:close/>
              </a:path>
            </a:pathLst>
          </a:custGeom>
          <a:solidFill>
            <a:srgbClr val="DBDBDB"/>
          </a:solidFill>
        </p:spPr>
        <p:txBody>
          <a:bodyPr wrap="square" lIns="0" tIns="0" rIns="0" bIns="0" rtlCol="0"/>
          <a:lstStyle/>
          <a:p>
            <a:endParaRPr/>
          </a:p>
        </p:txBody>
      </p:sp>
      <p:sp>
        <p:nvSpPr>
          <p:cNvPr id="303" name="object 303"/>
          <p:cNvSpPr/>
          <p:nvPr/>
        </p:nvSpPr>
        <p:spPr>
          <a:xfrm>
            <a:off x="8142185" y="4244619"/>
            <a:ext cx="62890" cy="21932"/>
          </a:xfrm>
          <a:prstGeom prst="rect">
            <a:avLst/>
          </a:prstGeom>
          <a:blipFill>
            <a:blip r:embed="rId112" cstate="print"/>
            <a:stretch>
              <a:fillRect/>
            </a:stretch>
          </a:blipFill>
        </p:spPr>
        <p:txBody>
          <a:bodyPr wrap="square" lIns="0" tIns="0" rIns="0" bIns="0" rtlCol="0"/>
          <a:lstStyle/>
          <a:p>
            <a:endParaRPr/>
          </a:p>
        </p:txBody>
      </p:sp>
      <p:sp>
        <p:nvSpPr>
          <p:cNvPr id="304" name="object 304"/>
          <p:cNvSpPr/>
          <p:nvPr/>
        </p:nvSpPr>
        <p:spPr>
          <a:xfrm>
            <a:off x="8302902" y="4249523"/>
            <a:ext cx="6350" cy="0"/>
          </a:xfrm>
          <a:custGeom>
            <a:avLst/>
            <a:gdLst/>
            <a:ahLst/>
            <a:cxnLst/>
            <a:rect l="l" t="t" r="r" b="b"/>
            <a:pathLst>
              <a:path w="6350">
                <a:moveTo>
                  <a:pt x="0" y="0"/>
                </a:moveTo>
                <a:lnTo>
                  <a:pt x="6247" y="0"/>
                </a:lnTo>
              </a:path>
            </a:pathLst>
          </a:custGeom>
          <a:ln w="3175">
            <a:solidFill>
              <a:srgbClr val="DBDBDB"/>
            </a:solidFill>
          </a:ln>
        </p:spPr>
        <p:txBody>
          <a:bodyPr wrap="square" lIns="0" tIns="0" rIns="0" bIns="0" rtlCol="0"/>
          <a:lstStyle/>
          <a:p>
            <a:endParaRPr/>
          </a:p>
        </p:txBody>
      </p:sp>
      <p:sp>
        <p:nvSpPr>
          <p:cNvPr id="305" name="object 305"/>
          <p:cNvSpPr/>
          <p:nvPr/>
        </p:nvSpPr>
        <p:spPr>
          <a:xfrm>
            <a:off x="8326761" y="4250522"/>
            <a:ext cx="53975" cy="3175"/>
          </a:xfrm>
          <a:custGeom>
            <a:avLst/>
            <a:gdLst/>
            <a:ahLst/>
            <a:cxnLst/>
            <a:rect l="l" t="t" r="r" b="b"/>
            <a:pathLst>
              <a:path w="53975" h="3175">
                <a:moveTo>
                  <a:pt x="53568" y="1600"/>
                </a:moveTo>
                <a:lnTo>
                  <a:pt x="45427" y="2552"/>
                </a:lnTo>
                <a:lnTo>
                  <a:pt x="53187" y="3035"/>
                </a:lnTo>
                <a:lnTo>
                  <a:pt x="53568" y="1600"/>
                </a:lnTo>
                <a:close/>
              </a:path>
              <a:path w="53975" h="3175">
                <a:moveTo>
                  <a:pt x="0" y="0"/>
                </a:moveTo>
                <a:lnTo>
                  <a:pt x="45342" y="2552"/>
                </a:lnTo>
                <a:lnTo>
                  <a:pt x="0" y="0"/>
                </a:lnTo>
                <a:close/>
              </a:path>
            </a:pathLst>
          </a:custGeom>
          <a:solidFill>
            <a:srgbClr val="DBDBDB"/>
          </a:solidFill>
        </p:spPr>
        <p:txBody>
          <a:bodyPr wrap="square" lIns="0" tIns="0" rIns="0" bIns="0" rtlCol="0"/>
          <a:lstStyle/>
          <a:p>
            <a:endParaRPr/>
          </a:p>
        </p:txBody>
      </p:sp>
      <p:sp>
        <p:nvSpPr>
          <p:cNvPr id="306" name="object 306"/>
          <p:cNvSpPr/>
          <p:nvPr/>
        </p:nvSpPr>
        <p:spPr>
          <a:xfrm>
            <a:off x="8073897" y="4243679"/>
            <a:ext cx="58712" cy="21234"/>
          </a:xfrm>
          <a:prstGeom prst="rect">
            <a:avLst/>
          </a:prstGeom>
          <a:blipFill>
            <a:blip r:embed="rId113" cstate="print"/>
            <a:stretch>
              <a:fillRect/>
            </a:stretch>
          </a:blipFill>
        </p:spPr>
        <p:txBody>
          <a:bodyPr wrap="square" lIns="0" tIns="0" rIns="0" bIns="0" rtlCol="0"/>
          <a:lstStyle/>
          <a:p>
            <a:endParaRPr/>
          </a:p>
        </p:txBody>
      </p:sp>
      <p:sp>
        <p:nvSpPr>
          <p:cNvPr id="307" name="object 307"/>
          <p:cNvSpPr/>
          <p:nvPr/>
        </p:nvSpPr>
        <p:spPr>
          <a:xfrm>
            <a:off x="8157891" y="2949919"/>
            <a:ext cx="327025" cy="847725"/>
          </a:xfrm>
          <a:custGeom>
            <a:avLst/>
            <a:gdLst/>
            <a:ahLst/>
            <a:cxnLst/>
            <a:rect l="l" t="t" r="r" b="b"/>
            <a:pathLst>
              <a:path w="327025" h="847725">
                <a:moveTo>
                  <a:pt x="281517" y="342265"/>
                </a:moveTo>
                <a:lnTo>
                  <a:pt x="274548" y="342265"/>
                </a:lnTo>
                <a:lnTo>
                  <a:pt x="289028" y="405004"/>
                </a:lnTo>
                <a:lnTo>
                  <a:pt x="300127" y="465896"/>
                </a:lnTo>
                <a:lnTo>
                  <a:pt x="308234" y="524383"/>
                </a:lnTo>
                <a:lnTo>
                  <a:pt x="313734" y="579909"/>
                </a:lnTo>
                <a:lnTo>
                  <a:pt x="317015" y="631919"/>
                </a:lnTo>
                <a:lnTo>
                  <a:pt x="318464" y="679856"/>
                </a:lnTo>
                <a:lnTo>
                  <a:pt x="318432" y="724424"/>
                </a:lnTo>
                <a:lnTo>
                  <a:pt x="317411" y="761289"/>
                </a:lnTo>
                <a:lnTo>
                  <a:pt x="315683" y="793673"/>
                </a:lnTo>
                <a:lnTo>
                  <a:pt x="314392" y="803161"/>
                </a:lnTo>
                <a:lnTo>
                  <a:pt x="312570" y="813450"/>
                </a:lnTo>
                <a:lnTo>
                  <a:pt x="311670" y="823602"/>
                </a:lnTo>
                <a:lnTo>
                  <a:pt x="313143" y="832675"/>
                </a:lnTo>
                <a:lnTo>
                  <a:pt x="319951" y="841832"/>
                </a:lnTo>
                <a:lnTo>
                  <a:pt x="324002" y="847382"/>
                </a:lnTo>
                <a:lnTo>
                  <a:pt x="325391" y="781843"/>
                </a:lnTo>
                <a:lnTo>
                  <a:pt x="326307" y="724424"/>
                </a:lnTo>
                <a:lnTo>
                  <a:pt x="326490" y="673449"/>
                </a:lnTo>
                <a:lnTo>
                  <a:pt x="325680" y="627242"/>
                </a:lnTo>
                <a:lnTo>
                  <a:pt x="323616" y="584125"/>
                </a:lnTo>
                <a:lnTo>
                  <a:pt x="320040" y="542423"/>
                </a:lnTo>
                <a:lnTo>
                  <a:pt x="314691" y="500459"/>
                </a:lnTo>
                <a:lnTo>
                  <a:pt x="307309" y="456557"/>
                </a:lnTo>
                <a:lnTo>
                  <a:pt x="297634" y="409041"/>
                </a:lnTo>
                <a:lnTo>
                  <a:pt x="285407" y="356235"/>
                </a:lnTo>
                <a:lnTo>
                  <a:pt x="281517" y="342265"/>
                </a:lnTo>
                <a:close/>
              </a:path>
              <a:path w="327025" h="847725">
                <a:moveTo>
                  <a:pt x="0" y="0"/>
                </a:moveTo>
                <a:lnTo>
                  <a:pt x="35086" y="46168"/>
                </a:lnTo>
                <a:lnTo>
                  <a:pt x="67394" y="81049"/>
                </a:lnTo>
                <a:lnTo>
                  <a:pt x="132423" y="150417"/>
                </a:lnTo>
                <a:lnTo>
                  <a:pt x="164585" y="185412"/>
                </a:lnTo>
                <a:lnTo>
                  <a:pt x="196141" y="220951"/>
                </a:lnTo>
                <a:lnTo>
                  <a:pt x="226809" y="257289"/>
                </a:lnTo>
                <a:lnTo>
                  <a:pt x="255054" y="292417"/>
                </a:lnTo>
                <a:lnTo>
                  <a:pt x="263613" y="303250"/>
                </a:lnTo>
                <a:lnTo>
                  <a:pt x="264134" y="304190"/>
                </a:lnTo>
                <a:lnTo>
                  <a:pt x="265328" y="308317"/>
                </a:lnTo>
                <a:lnTo>
                  <a:pt x="266407" y="312191"/>
                </a:lnTo>
                <a:lnTo>
                  <a:pt x="268224" y="318579"/>
                </a:lnTo>
                <a:lnTo>
                  <a:pt x="268643" y="320154"/>
                </a:lnTo>
                <a:lnTo>
                  <a:pt x="269659" y="323786"/>
                </a:lnTo>
                <a:lnTo>
                  <a:pt x="271614" y="331012"/>
                </a:lnTo>
                <a:lnTo>
                  <a:pt x="274548" y="342290"/>
                </a:lnTo>
                <a:lnTo>
                  <a:pt x="281517" y="342265"/>
                </a:lnTo>
                <a:lnTo>
                  <a:pt x="270700" y="305269"/>
                </a:lnTo>
                <a:lnTo>
                  <a:pt x="227923" y="251552"/>
                </a:lnTo>
                <a:lnTo>
                  <a:pt x="187269" y="202589"/>
                </a:lnTo>
                <a:lnTo>
                  <a:pt x="148955" y="158225"/>
                </a:lnTo>
                <a:lnTo>
                  <a:pt x="113195" y="118306"/>
                </a:lnTo>
                <a:lnTo>
                  <a:pt x="80204" y="82679"/>
                </a:lnTo>
                <a:lnTo>
                  <a:pt x="50197" y="51188"/>
                </a:lnTo>
                <a:lnTo>
                  <a:pt x="23391" y="23679"/>
                </a:lnTo>
                <a:lnTo>
                  <a:pt x="0" y="0"/>
                </a:lnTo>
                <a:close/>
              </a:path>
            </a:pathLst>
          </a:custGeom>
          <a:solidFill>
            <a:srgbClr val="DBDBDB"/>
          </a:solidFill>
        </p:spPr>
        <p:txBody>
          <a:bodyPr wrap="square" lIns="0" tIns="0" rIns="0" bIns="0" rtlCol="0"/>
          <a:lstStyle/>
          <a:p>
            <a:endParaRPr/>
          </a:p>
        </p:txBody>
      </p:sp>
      <p:sp>
        <p:nvSpPr>
          <p:cNvPr id="308" name="object 308"/>
          <p:cNvSpPr/>
          <p:nvPr/>
        </p:nvSpPr>
        <p:spPr>
          <a:xfrm>
            <a:off x="8412950" y="3242345"/>
            <a:ext cx="16510" cy="23495"/>
          </a:xfrm>
          <a:custGeom>
            <a:avLst/>
            <a:gdLst/>
            <a:ahLst/>
            <a:cxnLst/>
            <a:rect l="l" t="t" r="r" b="b"/>
            <a:pathLst>
              <a:path w="16509" h="23495">
                <a:moveTo>
                  <a:pt x="0" y="0"/>
                </a:moveTo>
                <a:lnTo>
                  <a:pt x="5009" y="7036"/>
                </a:lnTo>
                <a:lnTo>
                  <a:pt x="8342" y="12669"/>
                </a:lnTo>
                <a:lnTo>
                  <a:pt x="10595" y="17800"/>
                </a:lnTo>
                <a:lnTo>
                  <a:pt x="12369" y="23329"/>
                </a:lnTo>
                <a:lnTo>
                  <a:pt x="10274" y="15887"/>
                </a:lnTo>
                <a:lnTo>
                  <a:pt x="9080" y="11772"/>
                </a:lnTo>
                <a:lnTo>
                  <a:pt x="8559" y="10820"/>
                </a:lnTo>
                <a:lnTo>
                  <a:pt x="2692" y="3378"/>
                </a:lnTo>
                <a:lnTo>
                  <a:pt x="0" y="0"/>
                </a:lnTo>
                <a:close/>
              </a:path>
              <a:path w="16509" h="23495">
                <a:moveTo>
                  <a:pt x="16268" y="13690"/>
                </a:moveTo>
                <a:lnTo>
                  <a:pt x="16522" y="14135"/>
                </a:lnTo>
                <a:lnTo>
                  <a:pt x="16484" y="13931"/>
                </a:lnTo>
                <a:lnTo>
                  <a:pt x="16268" y="13690"/>
                </a:lnTo>
                <a:close/>
              </a:path>
            </a:pathLst>
          </a:custGeom>
          <a:solidFill>
            <a:srgbClr val="DBDBDB"/>
          </a:solidFill>
        </p:spPr>
        <p:txBody>
          <a:bodyPr wrap="square" lIns="0" tIns="0" rIns="0" bIns="0" rtlCol="0"/>
          <a:lstStyle/>
          <a:p>
            <a:endParaRPr/>
          </a:p>
        </p:txBody>
      </p:sp>
      <p:sp>
        <p:nvSpPr>
          <p:cNvPr id="309" name="object 309"/>
          <p:cNvSpPr/>
          <p:nvPr/>
        </p:nvSpPr>
        <p:spPr>
          <a:xfrm>
            <a:off x="8124647" y="4244314"/>
            <a:ext cx="25387" cy="20878"/>
          </a:xfrm>
          <a:prstGeom prst="rect">
            <a:avLst/>
          </a:prstGeom>
          <a:blipFill>
            <a:blip r:embed="rId114" cstate="print"/>
            <a:stretch>
              <a:fillRect/>
            </a:stretch>
          </a:blipFill>
        </p:spPr>
        <p:txBody>
          <a:bodyPr wrap="square" lIns="0" tIns="0" rIns="0" bIns="0" rtlCol="0"/>
          <a:lstStyle/>
          <a:p>
            <a:endParaRPr/>
          </a:p>
        </p:txBody>
      </p:sp>
      <p:sp>
        <p:nvSpPr>
          <p:cNvPr id="310" name="object 310"/>
          <p:cNvSpPr/>
          <p:nvPr/>
        </p:nvSpPr>
        <p:spPr>
          <a:xfrm>
            <a:off x="8469986" y="3782594"/>
            <a:ext cx="12065" cy="27940"/>
          </a:xfrm>
          <a:custGeom>
            <a:avLst/>
            <a:gdLst/>
            <a:ahLst/>
            <a:cxnLst/>
            <a:rect l="l" t="t" r="r" b="b"/>
            <a:pathLst>
              <a:path w="12065" h="27939">
                <a:moveTo>
                  <a:pt x="1041" y="0"/>
                </a:moveTo>
                <a:lnTo>
                  <a:pt x="939" y="1612"/>
                </a:lnTo>
                <a:lnTo>
                  <a:pt x="520" y="6540"/>
                </a:lnTo>
                <a:lnTo>
                  <a:pt x="0" y="13093"/>
                </a:lnTo>
                <a:lnTo>
                  <a:pt x="1638" y="15303"/>
                </a:lnTo>
                <a:lnTo>
                  <a:pt x="2159" y="15963"/>
                </a:lnTo>
                <a:lnTo>
                  <a:pt x="10858" y="27838"/>
                </a:lnTo>
                <a:lnTo>
                  <a:pt x="11912" y="14706"/>
                </a:lnTo>
                <a:lnTo>
                  <a:pt x="7861" y="9156"/>
                </a:lnTo>
                <a:lnTo>
                  <a:pt x="1041" y="0"/>
                </a:lnTo>
                <a:close/>
              </a:path>
            </a:pathLst>
          </a:custGeom>
          <a:solidFill>
            <a:srgbClr val="B7B7B7"/>
          </a:solidFill>
        </p:spPr>
        <p:txBody>
          <a:bodyPr wrap="square" lIns="0" tIns="0" rIns="0" bIns="0" rtlCol="0"/>
          <a:lstStyle/>
          <a:p>
            <a:endParaRPr/>
          </a:p>
        </p:txBody>
      </p:sp>
      <p:sp>
        <p:nvSpPr>
          <p:cNvPr id="311" name="object 311"/>
          <p:cNvSpPr/>
          <p:nvPr/>
        </p:nvSpPr>
        <p:spPr>
          <a:xfrm>
            <a:off x="6971639" y="4270121"/>
            <a:ext cx="232308" cy="34086"/>
          </a:xfrm>
          <a:prstGeom prst="rect">
            <a:avLst/>
          </a:prstGeom>
          <a:blipFill>
            <a:blip r:embed="rId115" cstate="print"/>
            <a:stretch>
              <a:fillRect/>
            </a:stretch>
          </a:blipFill>
        </p:spPr>
        <p:txBody>
          <a:bodyPr wrap="square" lIns="0" tIns="0" rIns="0" bIns="0" rtlCol="0"/>
          <a:lstStyle/>
          <a:p>
            <a:endParaRPr/>
          </a:p>
        </p:txBody>
      </p:sp>
      <p:sp>
        <p:nvSpPr>
          <p:cNvPr id="312" name="object 312"/>
          <p:cNvSpPr/>
          <p:nvPr/>
        </p:nvSpPr>
        <p:spPr>
          <a:xfrm>
            <a:off x="7093902" y="4274172"/>
            <a:ext cx="38811" cy="19380"/>
          </a:xfrm>
          <a:prstGeom prst="rect">
            <a:avLst/>
          </a:prstGeom>
          <a:blipFill>
            <a:blip r:embed="rId116" cstate="print"/>
            <a:stretch>
              <a:fillRect/>
            </a:stretch>
          </a:blipFill>
        </p:spPr>
        <p:txBody>
          <a:bodyPr wrap="square" lIns="0" tIns="0" rIns="0" bIns="0" rtlCol="0"/>
          <a:lstStyle/>
          <a:p>
            <a:endParaRPr/>
          </a:p>
        </p:txBody>
      </p:sp>
      <p:sp>
        <p:nvSpPr>
          <p:cNvPr id="313" name="object 313"/>
          <p:cNvSpPr/>
          <p:nvPr/>
        </p:nvSpPr>
        <p:spPr>
          <a:xfrm>
            <a:off x="7004570" y="4279023"/>
            <a:ext cx="48018" cy="22834"/>
          </a:xfrm>
          <a:prstGeom prst="rect">
            <a:avLst/>
          </a:prstGeom>
          <a:blipFill>
            <a:blip r:embed="rId117" cstate="print"/>
            <a:stretch>
              <a:fillRect/>
            </a:stretch>
          </a:blipFill>
        </p:spPr>
        <p:txBody>
          <a:bodyPr wrap="square" lIns="0" tIns="0" rIns="0" bIns="0" rtlCol="0"/>
          <a:lstStyle/>
          <a:p>
            <a:endParaRPr/>
          </a:p>
        </p:txBody>
      </p:sp>
      <p:sp>
        <p:nvSpPr>
          <p:cNvPr id="314" name="object 314"/>
          <p:cNvSpPr/>
          <p:nvPr/>
        </p:nvSpPr>
        <p:spPr>
          <a:xfrm>
            <a:off x="7256478" y="4243670"/>
            <a:ext cx="693420" cy="43180"/>
          </a:xfrm>
          <a:custGeom>
            <a:avLst/>
            <a:gdLst/>
            <a:ahLst/>
            <a:cxnLst/>
            <a:rect l="l" t="t" r="r" b="b"/>
            <a:pathLst>
              <a:path w="693420" h="43179">
                <a:moveTo>
                  <a:pt x="229527" y="12509"/>
                </a:moveTo>
                <a:lnTo>
                  <a:pt x="0" y="23583"/>
                </a:lnTo>
                <a:lnTo>
                  <a:pt x="25425" y="42964"/>
                </a:lnTo>
                <a:lnTo>
                  <a:pt x="246951" y="32448"/>
                </a:lnTo>
                <a:lnTo>
                  <a:pt x="244055" y="28295"/>
                </a:lnTo>
                <a:lnTo>
                  <a:pt x="241198" y="24104"/>
                </a:lnTo>
                <a:lnTo>
                  <a:pt x="238302" y="19951"/>
                </a:lnTo>
                <a:lnTo>
                  <a:pt x="235369" y="17475"/>
                </a:lnTo>
                <a:lnTo>
                  <a:pt x="232460" y="14985"/>
                </a:lnTo>
                <a:lnTo>
                  <a:pt x="229527" y="12509"/>
                </a:lnTo>
                <a:close/>
              </a:path>
              <a:path w="693420" h="43179">
                <a:moveTo>
                  <a:pt x="692848" y="0"/>
                </a:moveTo>
                <a:lnTo>
                  <a:pt x="674712" y="139"/>
                </a:lnTo>
                <a:lnTo>
                  <a:pt x="461225" y="4267"/>
                </a:lnTo>
                <a:lnTo>
                  <a:pt x="470649" y="17779"/>
                </a:lnTo>
                <a:lnTo>
                  <a:pt x="475335" y="24561"/>
                </a:lnTo>
                <a:lnTo>
                  <a:pt x="624255" y="21488"/>
                </a:lnTo>
                <a:lnTo>
                  <a:pt x="630224" y="14643"/>
                </a:lnTo>
                <a:lnTo>
                  <a:pt x="692332" y="14643"/>
                </a:lnTo>
                <a:lnTo>
                  <a:pt x="693331" y="8521"/>
                </a:lnTo>
                <a:lnTo>
                  <a:pt x="692848" y="0"/>
                </a:lnTo>
                <a:close/>
              </a:path>
              <a:path w="693420" h="43179">
                <a:moveTo>
                  <a:pt x="692332" y="14643"/>
                </a:moveTo>
                <a:lnTo>
                  <a:pt x="630224" y="14643"/>
                </a:lnTo>
                <a:lnTo>
                  <a:pt x="634742" y="15569"/>
                </a:lnTo>
                <a:lnTo>
                  <a:pt x="646012" y="17608"/>
                </a:lnTo>
                <a:lnTo>
                  <a:pt x="660608" y="19647"/>
                </a:lnTo>
                <a:lnTo>
                  <a:pt x="675106" y="20573"/>
                </a:lnTo>
                <a:lnTo>
                  <a:pt x="680796" y="20573"/>
                </a:lnTo>
                <a:lnTo>
                  <a:pt x="685507" y="19951"/>
                </a:lnTo>
                <a:lnTo>
                  <a:pt x="692149" y="15760"/>
                </a:lnTo>
                <a:lnTo>
                  <a:pt x="692332" y="14643"/>
                </a:lnTo>
                <a:close/>
              </a:path>
            </a:pathLst>
          </a:custGeom>
          <a:solidFill>
            <a:srgbClr val="DBDBDB"/>
          </a:solidFill>
        </p:spPr>
        <p:txBody>
          <a:bodyPr wrap="square" lIns="0" tIns="0" rIns="0" bIns="0" rtlCol="0"/>
          <a:lstStyle/>
          <a:p>
            <a:endParaRPr/>
          </a:p>
        </p:txBody>
      </p:sp>
      <p:sp>
        <p:nvSpPr>
          <p:cNvPr id="315" name="object 315"/>
          <p:cNvSpPr/>
          <p:nvPr/>
        </p:nvSpPr>
        <p:spPr>
          <a:xfrm>
            <a:off x="7215060" y="4243539"/>
            <a:ext cx="765416" cy="46659"/>
          </a:xfrm>
          <a:prstGeom prst="rect">
            <a:avLst/>
          </a:prstGeom>
          <a:blipFill>
            <a:blip r:embed="rId118" cstate="print"/>
            <a:stretch>
              <a:fillRect/>
            </a:stretch>
          </a:blipFill>
        </p:spPr>
        <p:txBody>
          <a:bodyPr wrap="square" lIns="0" tIns="0" rIns="0" bIns="0" rtlCol="0"/>
          <a:lstStyle/>
          <a:p>
            <a:endParaRPr/>
          </a:p>
        </p:txBody>
      </p:sp>
      <p:sp>
        <p:nvSpPr>
          <p:cNvPr id="316" name="object 316"/>
          <p:cNvSpPr/>
          <p:nvPr/>
        </p:nvSpPr>
        <p:spPr>
          <a:xfrm>
            <a:off x="6949109" y="4290021"/>
            <a:ext cx="11772" cy="16103"/>
          </a:xfrm>
          <a:prstGeom prst="rect">
            <a:avLst/>
          </a:prstGeom>
          <a:blipFill>
            <a:blip r:embed="rId119" cstate="print"/>
            <a:stretch>
              <a:fillRect/>
            </a:stretch>
          </a:blipFill>
        </p:spPr>
        <p:txBody>
          <a:bodyPr wrap="square" lIns="0" tIns="0" rIns="0" bIns="0" rtlCol="0"/>
          <a:lstStyle/>
          <a:p>
            <a:endParaRPr/>
          </a:p>
        </p:txBody>
      </p:sp>
      <p:sp>
        <p:nvSpPr>
          <p:cNvPr id="317" name="object 317"/>
          <p:cNvSpPr/>
          <p:nvPr/>
        </p:nvSpPr>
        <p:spPr>
          <a:xfrm>
            <a:off x="8261034" y="5362331"/>
            <a:ext cx="90805" cy="162560"/>
          </a:xfrm>
          <a:custGeom>
            <a:avLst/>
            <a:gdLst/>
            <a:ahLst/>
            <a:cxnLst/>
            <a:rect l="l" t="t" r="r" b="b"/>
            <a:pathLst>
              <a:path w="90804" h="162560">
                <a:moveTo>
                  <a:pt x="45571" y="95935"/>
                </a:moveTo>
                <a:lnTo>
                  <a:pt x="38217" y="108292"/>
                </a:lnTo>
                <a:lnTo>
                  <a:pt x="30820" y="120635"/>
                </a:lnTo>
                <a:lnTo>
                  <a:pt x="23375" y="132967"/>
                </a:lnTo>
                <a:lnTo>
                  <a:pt x="15878" y="145288"/>
                </a:lnTo>
                <a:lnTo>
                  <a:pt x="22672" y="153238"/>
                </a:lnTo>
                <a:lnTo>
                  <a:pt x="29566" y="158583"/>
                </a:lnTo>
                <a:lnTo>
                  <a:pt x="36445" y="161591"/>
                </a:lnTo>
                <a:lnTo>
                  <a:pt x="43196" y="162534"/>
                </a:lnTo>
                <a:lnTo>
                  <a:pt x="50613" y="161430"/>
                </a:lnTo>
                <a:lnTo>
                  <a:pt x="57571" y="158388"/>
                </a:lnTo>
                <a:lnTo>
                  <a:pt x="63908" y="153812"/>
                </a:lnTo>
                <a:lnTo>
                  <a:pt x="69460" y="148107"/>
                </a:lnTo>
                <a:lnTo>
                  <a:pt x="71060" y="146050"/>
                </a:lnTo>
                <a:lnTo>
                  <a:pt x="68342" y="140677"/>
                </a:lnTo>
                <a:lnTo>
                  <a:pt x="65078" y="134126"/>
                </a:lnTo>
                <a:lnTo>
                  <a:pt x="61946" y="127908"/>
                </a:lnTo>
                <a:lnTo>
                  <a:pt x="51616" y="107594"/>
                </a:lnTo>
                <a:lnTo>
                  <a:pt x="45571" y="95935"/>
                </a:lnTo>
                <a:close/>
              </a:path>
              <a:path w="90804" h="162560">
                <a:moveTo>
                  <a:pt x="90140" y="66662"/>
                </a:moveTo>
                <a:lnTo>
                  <a:pt x="46409" y="66662"/>
                </a:lnTo>
                <a:lnTo>
                  <a:pt x="57541" y="88019"/>
                </a:lnTo>
                <a:lnTo>
                  <a:pt x="66705" y="105919"/>
                </a:lnTo>
                <a:lnTo>
                  <a:pt x="74116" y="120635"/>
                </a:lnTo>
                <a:lnTo>
                  <a:pt x="79582" y="131622"/>
                </a:lnTo>
                <a:lnTo>
                  <a:pt x="82989" y="123135"/>
                </a:lnTo>
                <a:lnTo>
                  <a:pt x="86983" y="109881"/>
                </a:lnTo>
                <a:lnTo>
                  <a:pt x="90019" y="92116"/>
                </a:lnTo>
                <a:lnTo>
                  <a:pt x="90554" y="70091"/>
                </a:lnTo>
                <a:lnTo>
                  <a:pt x="90140" y="66662"/>
                </a:lnTo>
                <a:close/>
              </a:path>
              <a:path w="90804" h="162560">
                <a:moveTo>
                  <a:pt x="46930" y="0"/>
                </a:moveTo>
                <a:lnTo>
                  <a:pt x="8414" y="36856"/>
                </a:lnTo>
                <a:lnTo>
                  <a:pt x="0" y="86308"/>
                </a:lnTo>
                <a:lnTo>
                  <a:pt x="1750" y="106403"/>
                </a:lnTo>
                <a:lnTo>
                  <a:pt x="5138" y="121351"/>
                </a:lnTo>
                <a:lnTo>
                  <a:pt x="8208" y="130581"/>
                </a:lnTo>
                <a:lnTo>
                  <a:pt x="46409" y="66662"/>
                </a:lnTo>
                <a:lnTo>
                  <a:pt x="90140" y="66662"/>
                </a:lnTo>
                <a:lnTo>
                  <a:pt x="79798" y="25741"/>
                </a:lnTo>
                <a:lnTo>
                  <a:pt x="54236" y="1085"/>
                </a:lnTo>
                <a:lnTo>
                  <a:pt x="46930" y="0"/>
                </a:lnTo>
                <a:close/>
              </a:path>
            </a:pathLst>
          </a:custGeom>
          <a:solidFill>
            <a:srgbClr val="E9E9EA"/>
          </a:solidFill>
        </p:spPr>
        <p:txBody>
          <a:bodyPr wrap="square" lIns="0" tIns="0" rIns="0" bIns="0" rtlCol="0"/>
          <a:lstStyle/>
          <a:p>
            <a:endParaRPr/>
          </a:p>
        </p:txBody>
      </p:sp>
      <p:sp>
        <p:nvSpPr>
          <p:cNvPr id="318" name="object 318"/>
          <p:cNvSpPr/>
          <p:nvPr/>
        </p:nvSpPr>
        <p:spPr>
          <a:xfrm>
            <a:off x="8269235" y="5428993"/>
            <a:ext cx="71755" cy="80010"/>
          </a:xfrm>
          <a:custGeom>
            <a:avLst/>
            <a:gdLst/>
            <a:ahLst/>
            <a:cxnLst/>
            <a:rect l="l" t="t" r="r" b="b"/>
            <a:pathLst>
              <a:path w="71754" h="80010">
                <a:moveTo>
                  <a:pt x="53387" y="29273"/>
                </a:moveTo>
                <a:lnTo>
                  <a:pt x="37376" y="29273"/>
                </a:lnTo>
                <a:lnTo>
                  <a:pt x="43408" y="40932"/>
                </a:lnTo>
                <a:lnTo>
                  <a:pt x="56291" y="66299"/>
                </a:lnTo>
                <a:lnTo>
                  <a:pt x="62865" y="79387"/>
                </a:lnTo>
                <a:lnTo>
                  <a:pt x="63414" y="78613"/>
                </a:lnTo>
                <a:lnTo>
                  <a:pt x="64262" y="77508"/>
                </a:lnTo>
                <a:lnTo>
                  <a:pt x="66878" y="73558"/>
                </a:lnTo>
                <a:lnTo>
                  <a:pt x="68872" y="70269"/>
                </a:lnTo>
                <a:lnTo>
                  <a:pt x="71386" y="64960"/>
                </a:lnTo>
                <a:lnTo>
                  <a:pt x="65812" y="53769"/>
                </a:lnTo>
                <a:lnTo>
                  <a:pt x="58499" y="39257"/>
                </a:lnTo>
                <a:lnTo>
                  <a:pt x="53387" y="29273"/>
                </a:lnTo>
                <a:close/>
              </a:path>
              <a:path w="71754" h="80010">
                <a:moveTo>
                  <a:pt x="38201" y="0"/>
                </a:moveTo>
                <a:lnTo>
                  <a:pt x="0" y="63919"/>
                </a:lnTo>
                <a:lnTo>
                  <a:pt x="993" y="66299"/>
                </a:lnTo>
                <a:lnTo>
                  <a:pt x="1778" y="68110"/>
                </a:lnTo>
                <a:lnTo>
                  <a:pt x="7683" y="78613"/>
                </a:lnTo>
                <a:lnTo>
                  <a:pt x="15284" y="66116"/>
                </a:lnTo>
                <a:lnTo>
                  <a:pt x="22736" y="53769"/>
                </a:lnTo>
                <a:lnTo>
                  <a:pt x="30014" y="41629"/>
                </a:lnTo>
                <a:lnTo>
                  <a:pt x="37376" y="29273"/>
                </a:lnTo>
                <a:lnTo>
                  <a:pt x="53387" y="29273"/>
                </a:lnTo>
                <a:lnTo>
                  <a:pt x="49333" y="21356"/>
                </a:lnTo>
                <a:lnTo>
                  <a:pt x="38201" y="0"/>
                </a:lnTo>
                <a:close/>
              </a:path>
            </a:pathLst>
          </a:custGeom>
          <a:solidFill>
            <a:srgbClr val="DBDBDB"/>
          </a:solidFill>
        </p:spPr>
        <p:txBody>
          <a:bodyPr wrap="square" lIns="0" tIns="0" rIns="0" bIns="0" rtlCol="0"/>
          <a:lstStyle/>
          <a:p>
            <a:endParaRPr/>
          </a:p>
        </p:txBody>
      </p:sp>
      <p:sp>
        <p:nvSpPr>
          <p:cNvPr id="319" name="object 319"/>
          <p:cNvSpPr/>
          <p:nvPr/>
        </p:nvSpPr>
        <p:spPr>
          <a:xfrm>
            <a:off x="7445213" y="6476535"/>
            <a:ext cx="276225" cy="508000"/>
          </a:xfrm>
          <a:custGeom>
            <a:avLst/>
            <a:gdLst/>
            <a:ahLst/>
            <a:cxnLst/>
            <a:rect l="l" t="t" r="r" b="b"/>
            <a:pathLst>
              <a:path w="276225" h="508000">
                <a:moveTo>
                  <a:pt x="264591" y="462267"/>
                </a:moveTo>
                <a:lnTo>
                  <a:pt x="259981" y="466775"/>
                </a:lnTo>
                <a:lnTo>
                  <a:pt x="255308" y="469950"/>
                </a:lnTo>
                <a:lnTo>
                  <a:pt x="251040" y="471322"/>
                </a:lnTo>
                <a:lnTo>
                  <a:pt x="254743" y="480332"/>
                </a:lnTo>
                <a:lnTo>
                  <a:pt x="258400" y="489346"/>
                </a:lnTo>
                <a:lnTo>
                  <a:pt x="262010" y="498375"/>
                </a:lnTo>
                <a:lnTo>
                  <a:pt x="265569" y="507428"/>
                </a:lnTo>
                <a:lnTo>
                  <a:pt x="275945" y="495934"/>
                </a:lnTo>
                <a:lnTo>
                  <a:pt x="273392" y="484136"/>
                </a:lnTo>
                <a:lnTo>
                  <a:pt x="270497" y="476834"/>
                </a:lnTo>
                <a:lnTo>
                  <a:pt x="267563" y="469531"/>
                </a:lnTo>
                <a:lnTo>
                  <a:pt x="264591" y="462267"/>
                </a:lnTo>
                <a:close/>
              </a:path>
              <a:path w="276225" h="508000">
                <a:moveTo>
                  <a:pt x="213004" y="345935"/>
                </a:moveTo>
                <a:lnTo>
                  <a:pt x="209092" y="351167"/>
                </a:lnTo>
                <a:lnTo>
                  <a:pt x="204838" y="355434"/>
                </a:lnTo>
                <a:lnTo>
                  <a:pt x="200609" y="358470"/>
                </a:lnTo>
                <a:lnTo>
                  <a:pt x="210306" y="378852"/>
                </a:lnTo>
                <a:lnTo>
                  <a:pt x="219741" y="399234"/>
                </a:lnTo>
                <a:lnTo>
                  <a:pt x="228919" y="419620"/>
                </a:lnTo>
                <a:lnTo>
                  <a:pt x="237845" y="440016"/>
                </a:lnTo>
                <a:lnTo>
                  <a:pt x="239687" y="433108"/>
                </a:lnTo>
                <a:lnTo>
                  <a:pt x="242620" y="425843"/>
                </a:lnTo>
                <a:lnTo>
                  <a:pt x="246367" y="418998"/>
                </a:lnTo>
                <a:lnTo>
                  <a:pt x="238327" y="400718"/>
                </a:lnTo>
                <a:lnTo>
                  <a:pt x="230090" y="382452"/>
                </a:lnTo>
                <a:lnTo>
                  <a:pt x="221651" y="364193"/>
                </a:lnTo>
                <a:lnTo>
                  <a:pt x="213004" y="345935"/>
                </a:lnTo>
                <a:close/>
              </a:path>
              <a:path w="276225" h="508000">
                <a:moveTo>
                  <a:pt x="149161" y="222224"/>
                </a:moveTo>
                <a:lnTo>
                  <a:pt x="145846" y="228206"/>
                </a:lnTo>
                <a:lnTo>
                  <a:pt x="141973" y="233400"/>
                </a:lnTo>
                <a:lnTo>
                  <a:pt x="137845" y="237528"/>
                </a:lnTo>
                <a:lnTo>
                  <a:pt x="148732" y="257326"/>
                </a:lnTo>
                <a:lnTo>
                  <a:pt x="159338" y="277061"/>
                </a:lnTo>
                <a:lnTo>
                  <a:pt x="169676" y="296737"/>
                </a:lnTo>
                <a:lnTo>
                  <a:pt x="179755" y="316356"/>
                </a:lnTo>
                <a:lnTo>
                  <a:pt x="182308" y="309994"/>
                </a:lnTo>
                <a:lnTo>
                  <a:pt x="185597" y="303783"/>
                </a:lnTo>
                <a:lnTo>
                  <a:pt x="189471" y="298195"/>
                </a:lnTo>
                <a:lnTo>
                  <a:pt x="179758" y="279271"/>
                </a:lnTo>
                <a:lnTo>
                  <a:pt x="169802" y="260315"/>
                </a:lnTo>
                <a:lnTo>
                  <a:pt x="159603" y="241306"/>
                </a:lnTo>
                <a:lnTo>
                  <a:pt x="149161" y="222224"/>
                </a:lnTo>
                <a:close/>
              </a:path>
              <a:path w="276225" h="508000">
                <a:moveTo>
                  <a:pt x="73342" y="93840"/>
                </a:moveTo>
                <a:lnTo>
                  <a:pt x="70688" y="100545"/>
                </a:lnTo>
                <a:lnTo>
                  <a:pt x="67233" y="106552"/>
                </a:lnTo>
                <a:lnTo>
                  <a:pt x="63360" y="111556"/>
                </a:lnTo>
                <a:lnTo>
                  <a:pt x="75601" y="131272"/>
                </a:lnTo>
                <a:lnTo>
                  <a:pt x="87563" y="150877"/>
                </a:lnTo>
                <a:lnTo>
                  <a:pt x="99254" y="170380"/>
                </a:lnTo>
                <a:lnTo>
                  <a:pt x="110680" y="189788"/>
                </a:lnTo>
                <a:lnTo>
                  <a:pt x="113677" y="183883"/>
                </a:lnTo>
                <a:lnTo>
                  <a:pt x="117347" y="178358"/>
                </a:lnTo>
                <a:lnTo>
                  <a:pt x="121615" y="173723"/>
                </a:lnTo>
                <a:lnTo>
                  <a:pt x="109972" y="153901"/>
                </a:lnTo>
                <a:lnTo>
                  <a:pt x="98050" y="133991"/>
                </a:lnTo>
                <a:lnTo>
                  <a:pt x="85842" y="113976"/>
                </a:lnTo>
                <a:lnTo>
                  <a:pt x="73342" y="93840"/>
                </a:lnTo>
                <a:close/>
              </a:path>
              <a:path w="276225" h="508000">
                <a:moveTo>
                  <a:pt x="12369" y="0"/>
                </a:moveTo>
                <a:lnTo>
                  <a:pt x="11277" y="1295"/>
                </a:lnTo>
                <a:lnTo>
                  <a:pt x="9042" y="3873"/>
                </a:lnTo>
                <a:lnTo>
                  <a:pt x="6642" y="6781"/>
                </a:lnTo>
                <a:lnTo>
                  <a:pt x="4229" y="9575"/>
                </a:lnTo>
                <a:lnTo>
                  <a:pt x="1714" y="12369"/>
                </a:lnTo>
                <a:lnTo>
                  <a:pt x="1117" y="12992"/>
                </a:lnTo>
                <a:lnTo>
                  <a:pt x="0" y="14325"/>
                </a:lnTo>
                <a:lnTo>
                  <a:pt x="7911" y="26083"/>
                </a:lnTo>
                <a:lnTo>
                  <a:pt x="15721" y="37792"/>
                </a:lnTo>
                <a:lnTo>
                  <a:pt x="23433" y="49447"/>
                </a:lnTo>
                <a:lnTo>
                  <a:pt x="31051" y="61048"/>
                </a:lnTo>
                <a:lnTo>
                  <a:pt x="34505" y="55562"/>
                </a:lnTo>
                <a:lnTo>
                  <a:pt x="38658" y="50672"/>
                </a:lnTo>
                <a:lnTo>
                  <a:pt x="43408" y="46901"/>
                </a:lnTo>
                <a:lnTo>
                  <a:pt x="35808" y="35250"/>
                </a:lnTo>
                <a:lnTo>
                  <a:pt x="28098" y="23555"/>
                </a:lnTo>
                <a:lnTo>
                  <a:pt x="20284" y="11807"/>
                </a:lnTo>
                <a:lnTo>
                  <a:pt x="12369" y="0"/>
                </a:lnTo>
                <a:close/>
              </a:path>
            </a:pathLst>
          </a:custGeom>
          <a:solidFill>
            <a:srgbClr val="DBDBDB"/>
          </a:solidFill>
        </p:spPr>
        <p:txBody>
          <a:bodyPr wrap="square" lIns="0" tIns="0" rIns="0" bIns="0" rtlCol="0"/>
          <a:lstStyle/>
          <a:p>
            <a:endParaRPr/>
          </a:p>
        </p:txBody>
      </p:sp>
      <p:sp>
        <p:nvSpPr>
          <p:cNvPr id="320" name="object 320"/>
          <p:cNvSpPr/>
          <p:nvPr/>
        </p:nvSpPr>
        <p:spPr>
          <a:xfrm>
            <a:off x="7683058" y="6895527"/>
            <a:ext cx="27305" cy="52705"/>
          </a:xfrm>
          <a:custGeom>
            <a:avLst/>
            <a:gdLst/>
            <a:ahLst/>
            <a:cxnLst/>
            <a:rect l="l" t="t" r="r" b="b"/>
            <a:pathLst>
              <a:path w="27304" h="52704">
                <a:moveTo>
                  <a:pt x="8521" y="0"/>
                </a:moveTo>
                <a:lnTo>
                  <a:pt x="4787" y="6845"/>
                </a:lnTo>
                <a:lnTo>
                  <a:pt x="1841" y="14109"/>
                </a:lnTo>
                <a:lnTo>
                  <a:pt x="0" y="21031"/>
                </a:lnTo>
                <a:lnTo>
                  <a:pt x="3354" y="28840"/>
                </a:lnTo>
                <a:lnTo>
                  <a:pt x="6673" y="36663"/>
                </a:lnTo>
                <a:lnTo>
                  <a:pt x="9954" y="44493"/>
                </a:lnTo>
                <a:lnTo>
                  <a:pt x="13195" y="52324"/>
                </a:lnTo>
                <a:lnTo>
                  <a:pt x="17462" y="50965"/>
                </a:lnTo>
                <a:lnTo>
                  <a:pt x="22136" y="47777"/>
                </a:lnTo>
                <a:lnTo>
                  <a:pt x="26746" y="43281"/>
                </a:lnTo>
                <a:lnTo>
                  <a:pt x="22285" y="32439"/>
                </a:lnTo>
                <a:lnTo>
                  <a:pt x="17762" y="21612"/>
                </a:lnTo>
                <a:lnTo>
                  <a:pt x="13174" y="10798"/>
                </a:lnTo>
                <a:lnTo>
                  <a:pt x="8521" y="0"/>
                </a:lnTo>
                <a:close/>
              </a:path>
            </a:pathLst>
          </a:custGeom>
          <a:solidFill>
            <a:srgbClr val="C8C7C7"/>
          </a:solidFill>
        </p:spPr>
        <p:txBody>
          <a:bodyPr wrap="square" lIns="0" tIns="0" rIns="0" bIns="0" rtlCol="0"/>
          <a:lstStyle/>
          <a:p>
            <a:endParaRPr/>
          </a:p>
        </p:txBody>
      </p:sp>
      <p:sp>
        <p:nvSpPr>
          <p:cNvPr id="321" name="object 321"/>
          <p:cNvSpPr/>
          <p:nvPr/>
        </p:nvSpPr>
        <p:spPr>
          <a:xfrm>
            <a:off x="7624973" y="6774733"/>
            <a:ext cx="33655" cy="60325"/>
          </a:xfrm>
          <a:custGeom>
            <a:avLst/>
            <a:gdLst/>
            <a:ahLst/>
            <a:cxnLst/>
            <a:rect l="l" t="t" r="r" b="b"/>
            <a:pathLst>
              <a:path w="33654" h="60325">
                <a:moveTo>
                  <a:pt x="9715" y="0"/>
                </a:moveTo>
                <a:lnTo>
                  <a:pt x="5829" y="5575"/>
                </a:lnTo>
                <a:lnTo>
                  <a:pt x="2552" y="11798"/>
                </a:lnTo>
                <a:lnTo>
                  <a:pt x="0" y="18161"/>
                </a:lnTo>
                <a:lnTo>
                  <a:pt x="5326" y="28704"/>
                </a:lnTo>
                <a:lnTo>
                  <a:pt x="10569" y="39231"/>
                </a:lnTo>
                <a:lnTo>
                  <a:pt x="15741" y="49752"/>
                </a:lnTo>
                <a:lnTo>
                  <a:pt x="20853" y="60274"/>
                </a:lnTo>
                <a:lnTo>
                  <a:pt x="25069" y="57238"/>
                </a:lnTo>
                <a:lnTo>
                  <a:pt x="29337" y="52971"/>
                </a:lnTo>
                <a:lnTo>
                  <a:pt x="33248" y="47739"/>
                </a:lnTo>
                <a:lnTo>
                  <a:pt x="27515" y="35815"/>
                </a:lnTo>
                <a:lnTo>
                  <a:pt x="21677" y="23888"/>
                </a:lnTo>
                <a:lnTo>
                  <a:pt x="15663" y="11798"/>
                </a:lnTo>
                <a:lnTo>
                  <a:pt x="9715" y="0"/>
                </a:lnTo>
                <a:close/>
              </a:path>
            </a:pathLst>
          </a:custGeom>
          <a:solidFill>
            <a:srgbClr val="C8C7C7"/>
          </a:solidFill>
        </p:spPr>
        <p:txBody>
          <a:bodyPr wrap="square" lIns="0" tIns="0" rIns="0" bIns="0" rtlCol="0"/>
          <a:lstStyle/>
          <a:p>
            <a:endParaRPr/>
          </a:p>
        </p:txBody>
      </p:sp>
      <p:sp>
        <p:nvSpPr>
          <p:cNvPr id="322" name="object 322"/>
          <p:cNvSpPr/>
          <p:nvPr/>
        </p:nvSpPr>
        <p:spPr>
          <a:xfrm>
            <a:off x="7327235" y="6304951"/>
            <a:ext cx="120650" cy="173355"/>
          </a:xfrm>
          <a:custGeom>
            <a:avLst/>
            <a:gdLst/>
            <a:ahLst/>
            <a:cxnLst/>
            <a:rect l="l" t="t" r="r" b="b"/>
            <a:pathLst>
              <a:path w="120650" h="173354">
                <a:moveTo>
                  <a:pt x="7264" y="0"/>
                </a:moveTo>
                <a:lnTo>
                  <a:pt x="6007" y="8064"/>
                </a:lnTo>
                <a:lnTo>
                  <a:pt x="3429" y="15430"/>
                </a:lnTo>
                <a:lnTo>
                  <a:pt x="0" y="21717"/>
                </a:lnTo>
                <a:lnTo>
                  <a:pt x="28147" y="59345"/>
                </a:lnTo>
                <a:lnTo>
                  <a:pt x="55657" y="97018"/>
                </a:lnTo>
                <a:lnTo>
                  <a:pt x="82624" y="134848"/>
                </a:lnTo>
                <a:lnTo>
                  <a:pt x="109143" y="172948"/>
                </a:lnTo>
                <a:lnTo>
                  <a:pt x="110401" y="171589"/>
                </a:lnTo>
                <a:lnTo>
                  <a:pt x="114071" y="167424"/>
                </a:lnTo>
                <a:lnTo>
                  <a:pt x="120040" y="160477"/>
                </a:lnTo>
                <a:lnTo>
                  <a:pt x="111340" y="143649"/>
                </a:lnTo>
                <a:lnTo>
                  <a:pt x="85981" y="107447"/>
                </a:lnTo>
                <a:lnTo>
                  <a:pt x="60236" y="71496"/>
                </a:lnTo>
                <a:lnTo>
                  <a:pt x="34024" y="35709"/>
                </a:lnTo>
                <a:lnTo>
                  <a:pt x="7264" y="0"/>
                </a:lnTo>
                <a:close/>
              </a:path>
            </a:pathLst>
          </a:custGeom>
          <a:solidFill>
            <a:srgbClr val="DBDBDB"/>
          </a:solidFill>
        </p:spPr>
        <p:txBody>
          <a:bodyPr wrap="square" lIns="0" tIns="0" rIns="0" bIns="0" rtlCol="0"/>
          <a:lstStyle/>
          <a:p>
            <a:endParaRPr/>
          </a:p>
        </p:txBody>
      </p:sp>
      <p:sp>
        <p:nvSpPr>
          <p:cNvPr id="323" name="object 323"/>
          <p:cNvSpPr/>
          <p:nvPr/>
        </p:nvSpPr>
        <p:spPr>
          <a:xfrm>
            <a:off x="6420167" y="5200586"/>
            <a:ext cx="882548" cy="1074635"/>
          </a:xfrm>
          <a:prstGeom prst="rect">
            <a:avLst/>
          </a:prstGeom>
          <a:blipFill>
            <a:blip r:embed="rId120" cstate="print"/>
            <a:stretch>
              <a:fillRect/>
            </a:stretch>
          </a:blipFill>
        </p:spPr>
        <p:txBody>
          <a:bodyPr wrap="square" lIns="0" tIns="0" rIns="0" bIns="0" rtlCol="0"/>
          <a:lstStyle/>
          <a:p>
            <a:endParaRPr/>
          </a:p>
        </p:txBody>
      </p:sp>
      <p:sp>
        <p:nvSpPr>
          <p:cNvPr id="324" name="object 324"/>
          <p:cNvSpPr/>
          <p:nvPr/>
        </p:nvSpPr>
        <p:spPr>
          <a:xfrm>
            <a:off x="6929994" y="4536492"/>
            <a:ext cx="129539" cy="160655"/>
          </a:xfrm>
          <a:custGeom>
            <a:avLst/>
            <a:gdLst/>
            <a:ahLst/>
            <a:cxnLst/>
            <a:rect l="l" t="t" r="r" b="b"/>
            <a:pathLst>
              <a:path w="129540" h="160654">
                <a:moveTo>
                  <a:pt x="128981" y="0"/>
                </a:moveTo>
                <a:lnTo>
                  <a:pt x="121437" y="3314"/>
                </a:lnTo>
                <a:lnTo>
                  <a:pt x="113233" y="5232"/>
                </a:lnTo>
                <a:lnTo>
                  <a:pt x="104571" y="5588"/>
                </a:lnTo>
                <a:lnTo>
                  <a:pt x="0" y="153212"/>
                </a:lnTo>
                <a:lnTo>
                  <a:pt x="43819" y="126080"/>
                </a:lnTo>
                <a:lnTo>
                  <a:pt x="67270" y="91859"/>
                </a:lnTo>
                <a:lnTo>
                  <a:pt x="90242" y="57989"/>
                </a:lnTo>
                <a:lnTo>
                  <a:pt x="112712" y="24511"/>
                </a:lnTo>
                <a:lnTo>
                  <a:pt x="128981" y="0"/>
                </a:lnTo>
                <a:close/>
              </a:path>
            </a:pathLst>
          </a:custGeom>
          <a:solidFill>
            <a:srgbClr val="DBDBDB"/>
          </a:solidFill>
        </p:spPr>
        <p:txBody>
          <a:bodyPr wrap="square" lIns="0" tIns="0" rIns="0" bIns="0" rtlCol="0"/>
          <a:lstStyle/>
          <a:p>
            <a:endParaRPr/>
          </a:p>
        </p:txBody>
      </p:sp>
      <p:sp>
        <p:nvSpPr>
          <p:cNvPr id="325" name="object 325"/>
          <p:cNvSpPr/>
          <p:nvPr/>
        </p:nvSpPr>
        <p:spPr>
          <a:xfrm>
            <a:off x="6564414" y="4689703"/>
            <a:ext cx="385495" cy="507149"/>
          </a:xfrm>
          <a:prstGeom prst="rect">
            <a:avLst/>
          </a:prstGeom>
          <a:blipFill>
            <a:blip r:embed="rId121" cstate="print"/>
            <a:stretch>
              <a:fillRect/>
            </a:stretch>
          </a:blipFill>
        </p:spPr>
        <p:txBody>
          <a:bodyPr wrap="square" lIns="0" tIns="0" rIns="0" bIns="0" rtlCol="0"/>
          <a:lstStyle/>
          <a:p>
            <a:endParaRPr/>
          </a:p>
        </p:txBody>
      </p:sp>
      <p:sp>
        <p:nvSpPr>
          <p:cNvPr id="326" name="object 326"/>
          <p:cNvSpPr/>
          <p:nvPr/>
        </p:nvSpPr>
        <p:spPr>
          <a:xfrm>
            <a:off x="6845934" y="4753368"/>
            <a:ext cx="47777" cy="68516"/>
          </a:xfrm>
          <a:prstGeom prst="rect">
            <a:avLst/>
          </a:prstGeom>
          <a:blipFill>
            <a:blip r:embed="rId122" cstate="print"/>
            <a:stretch>
              <a:fillRect/>
            </a:stretch>
          </a:blipFill>
        </p:spPr>
        <p:txBody>
          <a:bodyPr wrap="square" lIns="0" tIns="0" rIns="0" bIns="0" rtlCol="0"/>
          <a:lstStyle/>
          <a:p>
            <a:endParaRPr/>
          </a:p>
        </p:txBody>
      </p:sp>
      <p:sp>
        <p:nvSpPr>
          <p:cNvPr id="327" name="object 327"/>
          <p:cNvSpPr/>
          <p:nvPr/>
        </p:nvSpPr>
        <p:spPr>
          <a:xfrm>
            <a:off x="6729082" y="4971376"/>
            <a:ext cx="20561" cy="22034"/>
          </a:xfrm>
          <a:prstGeom prst="rect">
            <a:avLst/>
          </a:prstGeom>
          <a:blipFill>
            <a:blip r:embed="rId64" cstate="print"/>
            <a:stretch>
              <a:fillRect/>
            </a:stretch>
          </a:blipFill>
        </p:spPr>
        <p:txBody>
          <a:bodyPr wrap="square" lIns="0" tIns="0" rIns="0" bIns="0" rtlCol="0"/>
          <a:lstStyle/>
          <a:p>
            <a:endParaRPr/>
          </a:p>
        </p:txBody>
      </p:sp>
      <p:sp>
        <p:nvSpPr>
          <p:cNvPr id="328" name="object 328"/>
          <p:cNvSpPr/>
          <p:nvPr/>
        </p:nvSpPr>
        <p:spPr>
          <a:xfrm>
            <a:off x="7215647" y="4054797"/>
            <a:ext cx="134620" cy="200025"/>
          </a:xfrm>
          <a:custGeom>
            <a:avLst/>
            <a:gdLst/>
            <a:ahLst/>
            <a:cxnLst/>
            <a:rect l="l" t="t" r="r" b="b"/>
            <a:pathLst>
              <a:path w="134620" h="200025">
                <a:moveTo>
                  <a:pt x="134010" y="0"/>
                </a:moveTo>
                <a:lnTo>
                  <a:pt x="108242" y="6680"/>
                </a:lnTo>
                <a:lnTo>
                  <a:pt x="101980" y="17967"/>
                </a:lnTo>
                <a:lnTo>
                  <a:pt x="95507" y="29551"/>
                </a:lnTo>
                <a:lnTo>
                  <a:pt x="81838" y="53784"/>
                </a:lnTo>
                <a:lnTo>
                  <a:pt x="84670" y="57810"/>
                </a:lnTo>
                <a:lnTo>
                  <a:pt x="90322" y="65912"/>
                </a:lnTo>
                <a:lnTo>
                  <a:pt x="66433" y="80721"/>
                </a:lnTo>
                <a:lnTo>
                  <a:pt x="51799" y="106133"/>
                </a:lnTo>
                <a:lnTo>
                  <a:pt x="18720" y="163140"/>
                </a:lnTo>
                <a:lnTo>
                  <a:pt x="0" y="195275"/>
                </a:lnTo>
                <a:lnTo>
                  <a:pt x="20891" y="199567"/>
                </a:lnTo>
                <a:lnTo>
                  <a:pt x="42370" y="163099"/>
                </a:lnTo>
                <a:lnTo>
                  <a:pt x="64560" y="124782"/>
                </a:lnTo>
                <a:lnTo>
                  <a:pt x="87323" y="84742"/>
                </a:lnTo>
                <a:lnTo>
                  <a:pt x="110519" y="43106"/>
                </a:lnTo>
                <a:lnTo>
                  <a:pt x="134010" y="0"/>
                </a:lnTo>
                <a:close/>
              </a:path>
            </a:pathLst>
          </a:custGeom>
          <a:solidFill>
            <a:srgbClr val="DBDBDB"/>
          </a:solidFill>
        </p:spPr>
        <p:txBody>
          <a:bodyPr wrap="square" lIns="0" tIns="0" rIns="0" bIns="0" rtlCol="0"/>
          <a:lstStyle/>
          <a:p>
            <a:endParaRPr/>
          </a:p>
        </p:txBody>
      </p:sp>
      <p:sp>
        <p:nvSpPr>
          <p:cNvPr id="329" name="object 329"/>
          <p:cNvSpPr/>
          <p:nvPr/>
        </p:nvSpPr>
        <p:spPr>
          <a:xfrm>
            <a:off x="7101826" y="3700729"/>
            <a:ext cx="413169" cy="766673"/>
          </a:xfrm>
          <a:prstGeom prst="rect">
            <a:avLst/>
          </a:prstGeom>
          <a:blipFill>
            <a:blip r:embed="rId123" cstate="print"/>
            <a:stretch>
              <a:fillRect/>
            </a:stretch>
          </a:blipFill>
        </p:spPr>
        <p:txBody>
          <a:bodyPr wrap="square" lIns="0" tIns="0" rIns="0" bIns="0" rtlCol="0"/>
          <a:lstStyle/>
          <a:p>
            <a:endParaRPr/>
          </a:p>
        </p:txBody>
      </p:sp>
      <p:sp>
        <p:nvSpPr>
          <p:cNvPr id="330" name="object 330"/>
          <p:cNvSpPr/>
          <p:nvPr/>
        </p:nvSpPr>
        <p:spPr>
          <a:xfrm>
            <a:off x="7380528" y="3941572"/>
            <a:ext cx="23266" cy="23431"/>
          </a:xfrm>
          <a:prstGeom prst="rect">
            <a:avLst/>
          </a:prstGeom>
          <a:blipFill>
            <a:blip r:embed="rId29" cstate="print"/>
            <a:stretch>
              <a:fillRect/>
            </a:stretch>
          </a:blipFill>
        </p:spPr>
        <p:txBody>
          <a:bodyPr wrap="square" lIns="0" tIns="0" rIns="0" bIns="0" rtlCol="0"/>
          <a:lstStyle/>
          <a:p>
            <a:endParaRPr/>
          </a:p>
        </p:txBody>
      </p:sp>
      <p:sp>
        <p:nvSpPr>
          <p:cNvPr id="331" name="object 331"/>
          <p:cNvSpPr/>
          <p:nvPr/>
        </p:nvSpPr>
        <p:spPr>
          <a:xfrm>
            <a:off x="7215060" y="4279086"/>
            <a:ext cx="6696" cy="11113"/>
          </a:xfrm>
          <a:prstGeom prst="rect">
            <a:avLst/>
          </a:prstGeom>
          <a:blipFill>
            <a:blip r:embed="rId124" cstate="print"/>
            <a:stretch>
              <a:fillRect/>
            </a:stretch>
          </a:blipFill>
        </p:spPr>
        <p:txBody>
          <a:bodyPr wrap="square" lIns="0" tIns="0" rIns="0" bIns="0" rtlCol="0"/>
          <a:lstStyle/>
          <a:p>
            <a:endParaRPr/>
          </a:p>
        </p:txBody>
      </p:sp>
      <p:sp>
        <p:nvSpPr>
          <p:cNvPr id="332" name="object 332"/>
          <p:cNvSpPr/>
          <p:nvPr/>
        </p:nvSpPr>
        <p:spPr>
          <a:xfrm>
            <a:off x="7628570" y="2523097"/>
            <a:ext cx="80010" cy="822960"/>
          </a:xfrm>
          <a:custGeom>
            <a:avLst/>
            <a:gdLst/>
            <a:ahLst/>
            <a:cxnLst/>
            <a:rect l="l" t="t" r="r" b="b"/>
            <a:pathLst>
              <a:path w="80009" h="822960">
                <a:moveTo>
                  <a:pt x="10617" y="0"/>
                </a:moveTo>
                <a:lnTo>
                  <a:pt x="22064" y="46821"/>
                </a:lnTo>
                <a:lnTo>
                  <a:pt x="31275" y="88744"/>
                </a:lnTo>
                <a:lnTo>
                  <a:pt x="39662" y="130858"/>
                </a:lnTo>
                <a:lnTo>
                  <a:pt x="47064" y="173404"/>
                </a:lnTo>
                <a:lnTo>
                  <a:pt x="53319" y="216620"/>
                </a:lnTo>
                <a:lnTo>
                  <a:pt x="58263" y="260747"/>
                </a:lnTo>
                <a:lnTo>
                  <a:pt x="61736" y="306024"/>
                </a:lnTo>
                <a:lnTo>
                  <a:pt x="63574" y="352691"/>
                </a:lnTo>
                <a:lnTo>
                  <a:pt x="63616" y="400987"/>
                </a:lnTo>
                <a:lnTo>
                  <a:pt x="61700" y="451153"/>
                </a:lnTo>
                <a:lnTo>
                  <a:pt x="57664" y="503427"/>
                </a:lnTo>
                <a:lnTo>
                  <a:pt x="51345" y="558049"/>
                </a:lnTo>
                <a:lnTo>
                  <a:pt x="42581" y="615258"/>
                </a:lnTo>
                <a:lnTo>
                  <a:pt x="31210" y="675296"/>
                </a:lnTo>
                <a:lnTo>
                  <a:pt x="17070" y="738400"/>
                </a:lnTo>
                <a:lnTo>
                  <a:pt x="0" y="804811"/>
                </a:lnTo>
                <a:lnTo>
                  <a:pt x="5308" y="810717"/>
                </a:lnTo>
                <a:lnTo>
                  <a:pt x="10553" y="816609"/>
                </a:lnTo>
                <a:lnTo>
                  <a:pt x="15786" y="822553"/>
                </a:lnTo>
                <a:lnTo>
                  <a:pt x="27180" y="778281"/>
                </a:lnTo>
                <a:lnTo>
                  <a:pt x="37871" y="732621"/>
                </a:lnTo>
                <a:lnTo>
                  <a:pt x="47700" y="685687"/>
                </a:lnTo>
                <a:lnTo>
                  <a:pt x="56513" y="637592"/>
                </a:lnTo>
                <a:lnTo>
                  <a:pt x="64151" y="588449"/>
                </a:lnTo>
                <a:lnTo>
                  <a:pt x="70459" y="538370"/>
                </a:lnTo>
                <a:lnTo>
                  <a:pt x="75279" y="487469"/>
                </a:lnTo>
                <a:lnTo>
                  <a:pt x="78455" y="435859"/>
                </a:lnTo>
                <a:lnTo>
                  <a:pt x="79831" y="383652"/>
                </a:lnTo>
                <a:lnTo>
                  <a:pt x="79249" y="330962"/>
                </a:lnTo>
                <a:lnTo>
                  <a:pt x="76554" y="277902"/>
                </a:lnTo>
                <a:lnTo>
                  <a:pt x="71587" y="224584"/>
                </a:lnTo>
                <a:lnTo>
                  <a:pt x="64194" y="171121"/>
                </a:lnTo>
                <a:lnTo>
                  <a:pt x="54216" y="117628"/>
                </a:lnTo>
                <a:lnTo>
                  <a:pt x="41498" y="64215"/>
                </a:lnTo>
                <a:lnTo>
                  <a:pt x="25882" y="10998"/>
                </a:lnTo>
                <a:lnTo>
                  <a:pt x="25742" y="10617"/>
                </a:lnTo>
                <a:lnTo>
                  <a:pt x="10617" y="0"/>
                </a:lnTo>
                <a:close/>
              </a:path>
            </a:pathLst>
          </a:custGeom>
          <a:solidFill>
            <a:srgbClr val="DBDBDB"/>
          </a:solidFill>
        </p:spPr>
        <p:txBody>
          <a:bodyPr wrap="square" lIns="0" tIns="0" rIns="0" bIns="0" rtlCol="0"/>
          <a:lstStyle/>
          <a:p>
            <a:endParaRPr/>
          </a:p>
        </p:txBody>
      </p:sp>
      <p:sp>
        <p:nvSpPr>
          <p:cNvPr id="333" name="object 333"/>
          <p:cNvSpPr/>
          <p:nvPr/>
        </p:nvSpPr>
        <p:spPr>
          <a:xfrm>
            <a:off x="7506716" y="3327908"/>
            <a:ext cx="137642" cy="370446"/>
          </a:xfrm>
          <a:prstGeom prst="rect">
            <a:avLst/>
          </a:prstGeom>
          <a:blipFill>
            <a:blip r:embed="rId125" cstate="print"/>
            <a:stretch>
              <a:fillRect/>
            </a:stretch>
          </a:blipFill>
        </p:spPr>
        <p:txBody>
          <a:bodyPr wrap="square" lIns="0" tIns="0" rIns="0" bIns="0" rtlCol="0"/>
          <a:lstStyle/>
          <a:p>
            <a:endParaRPr/>
          </a:p>
        </p:txBody>
      </p:sp>
      <p:sp>
        <p:nvSpPr>
          <p:cNvPr id="334" name="object 334"/>
          <p:cNvSpPr/>
          <p:nvPr/>
        </p:nvSpPr>
        <p:spPr>
          <a:xfrm>
            <a:off x="7366448" y="7310480"/>
            <a:ext cx="260350" cy="249554"/>
          </a:xfrm>
          <a:custGeom>
            <a:avLst/>
            <a:gdLst/>
            <a:ahLst/>
            <a:cxnLst/>
            <a:rect l="l" t="t" r="r" b="b"/>
            <a:pathLst>
              <a:path w="260350" h="249554">
                <a:moveTo>
                  <a:pt x="247908" y="0"/>
                </a:moveTo>
                <a:lnTo>
                  <a:pt x="219939" y="28848"/>
                </a:lnTo>
                <a:lnTo>
                  <a:pt x="156841" y="93202"/>
                </a:lnTo>
                <a:lnTo>
                  <a:pt x="84179" y="166204"/>
                </a:lnTo>
                <a:lnTo>
                  <a:pt x="75630" y="179130"/>
                </a:lnTo>
                <a:lnTo>
                  <a:pt x="65768" y="190219"/>
                </a:lnTo>
                <a:lnTo>
                  <a:pt x="55558" y="198800"/>
                </a:lnTo>
                <a:lnTo>
                  <a:pt x="45965" y="204203"/>
                </a:lnTo>
                <a:lnTo>
                  <a:pt x="0" y="249524"/>
                </a:lnTo>
                <a:lnTo>
                  <a:pt x="14239" y="249524"/>
                </a:lnTo>
                <a:lnTo>
                  <a:pt x="100688" y="164175"/>
                </a:lnTo>
                <a:lnTo>
                  <a:pt x="139678" y="125171"/>
                </a:lnTo>
                <a:lnTo>
                  <a:pt x="144263" y="119496"/>
                </a:lnTo>
                <a:lnTo>
                  <a:pt x="149172" y="114146"/>
                </a:lnTo>
                <a:lnTo>
                  <a:pt x="154337" y="109260"/>
                </a:lnTo>
                <a:lnTo>
                  <a:pt x="159694" y="104978"/>
                </a:lnTo>
                <a:lnTo>
                  <a:pt x="234715" y="28529"/>
                </a:lnTo>
                <a:lnTo>
                  <a:pt x="260201" y="2235"/>
                </a:lnTo>
                <a:lnTo>
                  <a:pt x="247908" y="0"/>
                </a:lnTo>
                <a:close/>
              </a:path>
            </a:pathLst>
          </a:custGeom>
          <a:solidFill>
            <a:srgbClr val="DBDBDB"/>
          </a:solidFill>
        </p:spPr>
        <p:txBody>
          <a:bodyPr wrap="square" lIns="0" tIns="0" rIns="0" bIns="0" rtlCol="0"/>
          <a:lstStyle/>
          <a:p>
            <a:endParaRPr/>
          </a:p>
        </p:txBody>
      </p:sp>
      <p:sp>
        <p:nvSpPr>
          <p:cNvPr id="335" name="object 335"/>
          <p:cNvSpPr/>
          <p:nvPr/>
        </p:nvSpPr>
        <p:spPr>
          <a:xfrm>
            <a:off x="7506127" y="7415455"/>
            <a:ext cx="20320" cy="20320"/>
          </a:xfrm>
          <a:custGeom>
            <a:avLst/>
            <a:gdLst/>
            <a:ahLst/>
            <a:cxnLst/>
            <a:rect l="l" t="t" r="r" b="b"/>
            <a:pathLst>
              <a:path w="20320" h="20320">
                <a:moveTo>
                  <a:pt x="20015" y="0"/>
                </a:moveTo>
                <a:lnTo>
                  <a:pt x="14658" y="4282"/>
                </a:lnTo>
                <a:lnTo>
                  <a:pt x="9493" y="9167"/>
                </a:lnTo>
                <a:lnTo>
                  <a:pt x="4584" y="14517"/>
                </a:lnTo>
                <a:lnTo>
                  <a:pt x="0" y="20192"/>
                </a:lnTo>
                <a:lnTo>
                  <a:pt x="20015" y="0"/>
                </a:lnTo>
                <a:close/>
              </a:path>
            </a:pathLst>
          </a:custGeom>
          <a:solidFill>
            <a:srgbClr val="C8C7C7"/>
          </a:solidFill>
        </p:spPr>
        <p:txBody>
          <a:bodyPr wrap="square" lIns="0" tIns="0" rIns="0" bIns="0" rtlCol="0"/>
          <a:lstStyle/>
          <a:p>
            <a:endParaRPr/>
          </a:p>
        </p:txBody>
      </p:sp>
      <p:sp>
        <p:nvSpPr>
          <p:cNvPr id="336" name="object 336"/>
          <p:cNvSpPr/>
          <p:nvPr/>
        </p:nvSpPr>
        <p:spPr>
          <a:xfrm>
            <a:off x="7412421" y="7476683"/>
            <a:ext cx="38735" cy="38100"/>
          </a:xfrm>
          <a:custGeom>
            <a:avLst/>
            <a:gdLst/>
            <a:ahLst/>
            <a:cxnLst/>
            <a:rect l="l" t="t" r="r" b="b"/>
            <a:pathLst>
              <a:path w="38734" h="38100">
                <a:moveTo>
                  <a:pt x="38201" y="0"/>
                </a:moveTo>
                <a:lnTo>
                  <a:pt x="0" y="37998"/>
                </a:lnTo>
                <a:lnTo>
                  <a:pt x="9592" y="32595"/>
                </a:lnTo>
                <a:lnTo>
                  <a:pt x="19800" y="24014"/>
                </a:lnTo>
                <a:lnTo>
                  <a:pt x="29659" y="12925"/>
                </a:lnTo>
                <a:lnTo>
                  <a:pt x="38201" y="0"/>
                </a:lnTo>
                <a:close/>
              </a:path>
            </a:pathLst>
          </a:custGeom>
          <a:solidFill>
            <a:srgbClr val="C8C7C7"/>
          </a:solidFill>
        </p:spPr>
        <p:txBody>
          <a:bodyPr wrap="square" lIns="0" tIns="0" rIns="0" bIns="0" rtlCol="0"/>
          <a:lstStyle/>
          <a:p>
            <a:endParaRPr/>
          </a:p>
        </p:txBody>
      </p:sp>
      <p:sp>
        <p:nvSpPr>
          <p:cNvPr id="337" name="object 337"/>
          <p:cNvSpPr/>
          <p:nvPr/>
        </p:nvSpPr>
        <p:spPr>
          <a:xfrm>
            <a:off x="7679871" y="6983259"/>
            <a:ext cx="100965" cy="264160"/>
          </a:xfrm>
          <a:custGeom>
            <a:avLst/>
            <a:gdLst/>
            <a:ahLst/>
            <a:cxnLst/>
            <a:rect l="l" t="t" r="r" b="b"/>
            <a:pathLst>
              <a:path w="100965" h="264159">
                <a:moveTo>
                  <a:pt x="14897" y="258305"/>
                </a:moveTo>
                <a:lnTo>
                  <a:pt x="6819" y="258305"/>
                </a:lnTo>
                <a:lnTo>
                  <a:pt x="8737" y="260616"/>
                </a:lnTo>
                <a:lnTo>
                  <a:pt x="9398" y="264109"/>
                </a:lnTo>
                <a:lnTo>
                  <a:pt x="14897" y="258305"/>
                </a:lnTo>
                <a:close/>
              </a:path>
              <a:path w="100965" h="264159">
                <a:moveTo>
                  <a:pt x="46761" y="208787"/>
                </a:moveTo>
                <a:lnTo>
                  <a:pt x="36790" y="219533"/>
                </a:lnTo>
                <a:lnTo>
                  <a:pt x="0" y="258698"/>
                </a:lnTo>
                <a:lnTo>
                  <a:pt x="1117" y="258419"/>
                </a:lnTo>
                <a:lnTo>
                  <a:pt x="6819" y="258305"/>
                </a:lnTo>
                <a:lnTo>
                  <a:pt x="14897" y="258305"/>
                </a:lnTo>
                <a:lnTo>
                  <a:pt x="50088" y="221005"/>
                </a:lnTo>
                <a:lnTo>
                  <a:pt x="61101" y="209143"/>
                </a:lnTo>
                <a:lnTo>
                  <a:pt x="46799" y="209143"/>
                </a:lnTo>
                <a:lnTo>
                  <a:pt x="46761" y="208787"/>
                </a:lnTo>
                <a:close/>
              </a:path>
              <a:path w="100965" h="264159">
                <a:moveTo>
                  <a:pt x="89622" y="126225"/>
                </a:moveTo>
                <a:lnTo>
                  <a:pt x="74295" y="126225"/>
                </a:lnTo>
                <a:lnTo>
                  <a:pt x="76599" y="133992"/>
                </a:lnTo>
                <a:lnTo>
                  <a:pt x="79020" y="142265"/>
                </a:lnTo>
                <a:lnTo>
                  <a:pt x="81654" y="151442"/>
                </a:lnTo>
                <a:lnTo>
                  <a:pt x="84594" y="161924"/>
                </a:lnTo>
                <a:lnTo>
                  <a:pt x="85013" y="163309"/>
                </a:lnTo>
                <a:lnTo>
                  <a:pt x="85775" y="166077"/>
                </a:lnTo>
                <a:lnTo>
                  <a:pt x="85831" y="166382"/>
                </a:lnTo>
                <a:lnTo>
                  <a:pt x="86055" y="167119"/>
                </a:lnTo>
                <a:lnTo>
                  <a:pt x="85750" y="167474"/>
                </a:lnTo>
                <a:lnTo>
                  <a:pt x="46799" y="209143"/>
                </a:lnTo>
                <a:lnTo>
                  <a:pt x="61101" y="209143"/>
                </a:lnTo>
                <a:lnTo>
                  <a:pt x="100799" y="166382"/>
                </a:lnTo>
                <a:lnTo>
                  <a:pt x="100660" y="165760"/>
                </a:lnTo>
                <a:lnTo>
                  <a:pt x="99423" y="161150"/>
                </a:lnTo>
                <a:lnTo>
                  <a:pt x="93776" y="161150"/>
                </a:lnTo>
                <a:lnTo>
                  <a:pt x="91757" y="159791"/>
                </a:lnTo>
                <a:lnTo>
                  <a:pt x="90627" y="156717"/>
                </a:lnTo>
                <a:lnTo>
                  <a:pt x="89065" y="152209"/>
                </a:lnTo>
                <a:lnTo>
                  <a:pt x="89966" y="144945"/>
                </a:lnTo>
                <a:lnTo>
                  <a:pt x="92659" y="136664"/>
                </a:lnTo>
                <a:lnTo>
                  <a:pt x="89622" y="126225"/>
                </a:lnTo>
                <a:close/>
              </a:path>
              <a:path w="100965" h="264159">
                <a:moveTo>
                  <a:pt x="99301" y="160693"/>
                </a:moveTo>
                <a:lnTo>
                  <a:pt x="98247" y="161010"/>
                </a:lnTo>
                <a:lnTo>
                  <a:pt x="97269" y="161150"/>
                </a:lnTo>
                <a:lnTo>
                  <a:pt x="99423" y="161150"/>
                </a:lnTo>
                <a:lnTo>
                  <a:pt x="99301" y="160693"/>
                </a:lnTo>
                <a:close/>
              </a:path>
              <a:path w="100965" h="264159">
                <a:moveTo>
                  <a:pt x="47396" y="0"/>
                </a:moveTo>
                <a:lnTo>
                  <a:pt x="37096" y="11353"/>
                </a:lnTo>
                <a:lnTo>
                  <a:pt x="45440" y="40456"/>
                </a:lnTo>
                <a:lnTo>
                  <a:pt x="54686" y="69288"/>
                </a:lnTo>
                <a:lnTo>
                  <a:pt x="64332" y="98000"/>
                </a:lnTo>
                <a:lnTo>
                  <a:pt x="73875" y="126745"/>
                </a:lnTo>
                <a:lnTo>
                  <a:pt x="74295" y="126225"/>
                </a:lnTo>
                <a:lnTo>
                  <a:pt x="89622" y="126225"/>
                </a:lnTo>
                <a:lnTo>
                  <a:pt x="86789" y="116483"/>
                </a:lnTo>
                <a:lnTo>
                  <a:pt x="81018" y="97521"/>
                </a:lnTo>
                <a:lnTo>
                  <a:pt x="75358" y="79691"/>
                </a:lnTo>
                <a:lnTo>
                  <a:pt x="71067" y="66674"/>
                </a:lnTo>
                <a:lnTo>
                  <a:pt x="56756" y="66674"/>
                </a:lnTo>
                <a:lnTo>
                  <a:pt x="54203" y="65138"/>
                </a:lnTo>
                <a:lnTo>
                  <a:pt x="52666" y="61683"/>
                </a:lnTo>
                <a:lnTo>
                  <a:pt x="51240" y="55285"/>
                </a:lnTo>
                <a:lnTo>
                  <a:pt x="51730" y="47139"/>
                </a:lnTo>
                <a:lnTo>
                  <a:pt x="53920" y="37788"/>
                </a:lnTo>
                <a:lnTo>
                  <a:pt x="57594" y="27774"/>
                </a:lnTo>
                <a:lnTo>
                  <a:pt x="54990" y="20565"/>
                </a:lnTo>
                <a:lnTo>
                  <a:pt x="52419" y="13539"/>
                </a:lnTo>
                <a:lnTo>
                  <a:pt x="47396" y="0"/>
                </a:lnTo>
                <a:close/>
              </a:path>
              <a:path w="100965" h="264159">
                <a:moveTo>
                  <a:pt x="69824" y="62903"/>
                </a:moveTo>
                <a:lnTo>
                  <a:pt x="66192" y="65354"/>
                </a:lnTo>
                <a:lnTo>
                  <a:pt x="62763" y="66674"/>
                </a:lnTo>
                <a:lnTo>
                  <a:pt x="71067" y="66674"/>
                </a:lnTo>
                <a:lnTo>
                  <a:pt x="69824" y="62903"/>
                </a:lnTo>
                <a:close/>
              </a:path>
            </a:pathLst>
          </a:custGeom>
          <a:solidFill>
            <a:srgbClr val="DBDBDB"/>
          </a:solidFill>
        </p:spPr>
        <p:txBody>
          <a:bodyPr wrap="square" lIns="0" tIns="0" rIns="0" bIns="0" rtlCol="0"/>
          <a:lstStyle/>
          <a:p>
            <a:endParaRPr/>
          </a:p>
        </p:txBody>
      </p:sp>
      <p:sp>
        <p:nvSpPr>
          <p:cNvPr id="338" name="object 338"/>
          <p:cNvSpPr/>
          <p:nvPr/>
        </p:nvSpPr>
        <p:spPr>
          <a:xfrm>
            <a:off x="7644421" y="7241566"/>
            <a:ext cx="45085" cy="40005"/>
          </a:xfrm>
          <a:custGeom>
            <a:avLst/>
            <a:gdLst/>
            <a:ahLst/>
            <a:cxnLst/>
            <a:rect l="l" t="t" r="r" b="b"/>
            <a:pathLst>
              <a:path w="45084" h="40004">
                <a:moveTo>
                  <a:pt x="42265" y="0"/>
                </a:moveTo>
                <a:lnTo>
                  <a:pt x="36576" y="114"/>
                </a:lnTo>
                <a:lnTo>
                  <a:pt x="35458" y="380"/>
                </a:lnTo>
                <a:lnTo>
                  <a:pt x="0" y="37655"/>
                </a:lnTo>
                <a:lnTo>
                  <a:pt x="12331" y="39852"/>
                </a:lnTo>
                <a:lnTo>
                  <a:pt x="44843" y="5803"/>
                </a:lnTo>
                <a:lnTo>
                  <a:pt x="44183" y="2311"/>
                </a:lnTo>
                <a:lnTo>
                  <a:pt x="42265" y="0"/>
                </a:lnTo>
                <a:close/>
              </a:path>
            </a:pathLst>
          </a:custGeom>
          <a:solidFill>
            <a:srgbClr val="C8C7C7"/>
          </a:solidFill>
        </p:spPr>
        <p:txBody>
          <a:bodyPr wrap="square" lIns="0" tIns="0" rIns="0" bIns="0" rtlCol="0"/>
          <a:lstStyle/>
          <a:p>
            <a:endParaRPr/>
          </a:p>
        </p:txBody>
      </p:sp>
      <p:sp>
        <p:nvSpPr>
          <p:cNvPr id="339" name="object 339"/>
          <p:cNvSpPr/>
          <p:nvPr/>
        </p:nvSpPr>
        <p:spPr>
          <a:xfrm>
            <a:off x="7768940" y="7119923"/>
            <a:ext cx="10795" cy="24765"/>
          </a:xfrm>
          <a:custGeom>
            <a:avLst/>
            <a:gdLst/>
            <a:ahLst/>
            <a:cxnLst/>
            <a:rect l="l" t="t" r="r" b="b"/>
            <a:pathLst>
              <a:path w="10795" h="24765">
                <a:moveTo>
                  <a:pt x="3594" y="0"/>
                </a:moveTo>
                <a:lnTo>
                  <a:pt x="901" y="8280"/>
                </a:lnTo>
                <a:lnTo>
                  <a:pt x="0" y="15544"/>
                </a:lnTo>
                <a:lnTo>
                  <a:pt x="1562" y="20053"/>
                </a:lnTo>
                <a:lnTo>
                  <a:pt x="2679" y="23126"/>
                </a:lnTo>
                <a:lnTo>
                  <a:pt x="4711" y="24485"/>
                </a:lnTo>
                <a:lnTo>
                  <a:pt x="8204" y="24485"/>
                </a:lnTo>
                <a:lnTo>
                  <a:pt x="9182" y="24345"/>
                </a:lnTo>
                <a:lnTo>
                  <a:pt x="10223" y="24028"/>
                </a:lnTo>
                <a:lnTo>
                  <a:pt x="7939" y="15544"/>
                </a:lnTo>
                <a:lnTo>
                  <a:pt x="5791" y="7721"/>
                </a:lnTo>
                <a:lnTo>
                  <a:pt x="3594" y="0"/>
                </a:lnTo>
                <a:close/>
              </a:path>
            </a:pathLst>
          </a:custGeom>
          <a:solidFill>
            <a:srgbClr val="C8C7C7"/>
          </a:solidFill>
        </p:spPr>
        <p:txBody>
          <a:bodyPr wrap="square" lIns="0" tIns="0" rIns="0" bIns="0" rtlCol="0"/>
          <a:lstStyle/>
          <a:p>
            <a:endParaRPr/>
          </a:p>
        </p:txBody>
      </p:sp>
      <p:sp>
        <p:nvSpPr>
          <p:cNvPr id="340" name="object 340"/>
          <p:cNvSpPr/>
          <p:nvPr/>
        </p:nvSpPr>
        <p:spPr>
          <a:xfrm>
            <a:off x="7731113" y="7011036"/>
            <a:ext cx="19050" cy="39370"/>
          </a:xfrm>
          <a:custGeom>
            <a:avLst/>
            <a:gdLst/>
            <a:ahLst/>
            <a:cxnLst/>
            <a:rect l="l" t="t" r="r" b="b"/>
            <a:pathLst>
              <a:path w="19050" h="39370">
                <a:moveTo>
                  <a:pt x="6349" y="0"/>
                </a:moveTo>
                <a:lnTo>
                  <a:pt x="2675" y="10013"/>
                </a:lnTo>
                <a:lnTo>
                  <a:pt x="486" y="19364"/>
                </a:lnTo>
                <a:lnTo>
                  <a:pt x="0" y="27510"/>
                </a:lnTo>
                <a:lnTo>
                  <a:pt x="1434" y="33909"/>
                </a:lnTo>
                <a:lnTo>
                  <a:pt x="2970" y="37363"/>
                </a:lnTo>
                <a:lnTo>
                  <a:pt x="5510" y="38900"/>
                </a:lnTo>
                <a:lnTo>
                  <a:pt x="11530" y="38900"/>
                </a:lnTo>
                <a:lnTo>
                  <a:pt x="14946" y="37579"/>
                </a:lnTo>
                <a:lnTo>
                  <a:pt x="18579" y="35128"/>
                </a:lnTo>
                <a:lnTo>
                  <a:pt x="15455" y="25908"/>
                </a:lnTo>
                <a:lnTo>
                  <a:pt x="12373" y="16997"/>
                </a:lnTo>
                <a:lnTo>
                  <a:pt x="9336" y="8369"/>
                </a:lnTo>
                <a:lnTo>
                  <a:pt x="6349" y="0"/>
                </a:lnTo>
                <a:close/>
              </a:path>
            </a:pathLst>
          </a:custGeom>
          <a:solidFill>
            <a:srgbClr val="C8C7C7"/>
          </a:solidFill>
        </p:spPr>
        <p:txBody>
          <a:bodyPr wrap="square" lIns="0" tIns="0" rIns="0" bIns="0" rtlCol="0"/>
          <a:lstStyle/>
          <a:p>
            <a:endParaRPr/>
          </a:p>
        </p:txBody>
      </p:sp>
      <p:sp>
        <p:nvSpPr>
          <p:cNvPr id="341" name="object 341"/>
          <p:cNvSpPr/>
          <p:nvPr/>
        </p:nvSpPr>
        <p:spPr>
          <a:xfrm>
            <a:off x="7614361" y="7281633"/>
            <a:ext cx="27762" cy="31089"/>
          </a:xfrm>
          <a:prstGeom prst="rect">
            <a:avLst/>
          </a:prstGeom>
          <a:blipFill>
            <a:blip r:embed="rId126" cstate="print"/>
            <a:stretch>
              <a:fillRect/>
            </a:stretch>
          </a:blipFill>
        </p:spPr>
        <p:txBody>
          <a:bodyPr wrap="square" lIns="0" tIns="0" rIns="0" bIns="0" rtlCol="0"/>
          <a:lstStyle/>
          <a:p>
            <a:endParaRPr/>
          </a:p>
        </p:txBody>
      </p:sp>
      <p:sp>
        <p:nvSpPr>
          <p:cNvPr id="342" name="object 342"/>
          <p:cNvSpPr/>
          <p:nvPr/>
        </p:nvSpPr>
        <p:spPr>
          <a:xfrm>
            <a:off x="7633919" y="7279220"/>
            <a:ext cx="22834" cy="25984"/>
          </a:xfrm>
          <a:prstGeom prst="rect">
            <a:avLst/>
          </a:prstGeom>
          <a:blipFill>
            <a:blip r:embed="rId127" cstate="print"/>
            <a:stretch>
              <a:fillRect/>
            </a:stretch>
          </a:blipFill>
        </p:spPr>
        <p:txBody>
          <a:bodyPr wrap="square" lIns="0" tIns="0" rIns="0" bIns="0" rtlCol="0"/>
          <a:lstStyle/>
          <a:p>
            <a:endParaRPr/>
          </a:p>
        </p:txBody>
      </p:sp>
      <p:sp>
        <p:nvSpPr>
          <p:cNvPr id="343" name="object 343"/>
          <p:cNvSpPr/>
          <p:nvPr/>
        </p:nvSpPr>
        <p:spPr>
          <a:xfrm>
            <a:off x="7726644" y="7109489"/>
            <a:ext cx="54610" cy="95250"/>
          </a:xfrm>
          <a:custGeom>
            <a:avLst/>
            <a:gdLst/>
            <a:ahLst/>
            <a:cxnLst/>
            <a:rect l="l" t="t" r="r" b="b"/>
            <a:pathLst>
              <a:path w="54609" h="95250">
                <a:moveTo>
                  <a:pt x="53886" y="39560"/>
                </a:moveTo>
                <a:lnTo>
                  <a:pt x="54025" y="40157"/>
                </a:lnTo>
                <a:lnTo>
                  <a:pt x="3314" y="94780"/>
                </a:lnTo>
                <a:lnTo>
                  <a:pt x="54101" y="40373"/>
                </a:lnTo>
                <a:lnTo>
                  <a:pt x="53886" y="39560"/>
                </a:lnTo>
                <a:close/>
              </a:path>
              <a:path w="54609" h="95250">
                <a:moveTo>
                  <a:pt x="38976" y="39878"/>
                </a:moveTo>
                <a:lnTo>
                  <a:pt x="36288" y="42907"/>
                </a:lnTo>
                <a:lnTo>
                  <a:pt x="28903" y="51095"/>
                </a:lnTo>
                <a:lnTo>
                  <a:pt x="16811" y="64345"/>
                </a:lnTo>
                <a:lnTo>
                  <a:pt x="0" y="82562"/>
                </a:lnTo>
                <a:lnTo>
                  <a:pt x="38" y="82905"/>
                </a:lnTo>
                <a:lnTo>
                  <a:pt x="39281" y="40894"/>
                </a:lnTo>
                <a:lnTo>
                  <a:pt x="38976" y="39878"/>
                </a:lnTo>
                <a:close/>
              </a:path>
              <a:path w="54609" h="95250">
                <a:moveTo>
                  <a:pt x="27520" y="0"/>
                </a:moveTo>
                <a:lnTo>
                  <a:pt x="27101" y="520"/>
                </a:lnTo>
                <a:lnTo>
                  <a:pt x="29901" y="9274"/>
                </a:lnTo>
                <a:lnTo>
                  <a:pt x="32632" y="18051"/>
                </a:lnTo>
                <a:lnTo>
                  <a:pt x="35277" y="26854"/>
                </a:lnTo>
                <a:lnTo>
                  <a:pt x="37820" y="35687"/>
                </a:lnTo>
                <a:lnTo>
                  <a:pt x="34886" y="25212"/>
                </a:lnTo>
                <a:lnTo>
                  <a:pt x="32251" y="16038"/>
                </a:lnTo>
                <a:lnTo>
                  <a:pt x="29826" y="7767"/>
                </a:lnTo>
                <a:lnTo>
                  <a:pt x="27520" y="0"/>
                </a:lnTo>
                <a:close/>
              </a:path>
            </a:pathLst>
          </a:custGeom>
          <a:solidFill>
            <a:srgbClr val="DBDBDB"/>
          </a:solidFill>
        </p:spPr>
        <p:txBody>
          <a:bodyPr wrap="square" lIns="0" tIns="0" rIns="0" bIns="0" rtlCol="0"/>
          <a:lstStyle/>
          <a:p>
            <a:endParaRPr/>
          </a:p>
        </p:txBody>
      </p:sp>
      <p:sp>
        <p:nvSpPr>
          <p:cNvPr id="344" name="object 344"/>
          <p:cNvSpPr/>
          <p:nvPr/>
        </p:nvSpPr>
        <p:spPr>
          <a:xfrm>
            <a:off x="6955180" y="4264837"/>
            <a:ext cx="39954" cy="85851"/>
          </a:xfrm>
          <a:prstGeom prst="rect">
            <a:avLst/>
          </a:prstGeom>
          <a:blipFill>
            <a:blip r:embed="rId128" cstate="print"/>
            <a:stretch>
              <a:fillRect/>
            </a:stretch>
          </a:blipFill>
        </p:spPr>
        <p:txBody>
          <a:bodyPr wrap="square" lIns="0" tIns="0" rIns="0" bIns="0" rtlCol="0"/>
          <a:lstStyle/>
          <a:p>
            <a:endParaRPr/>
          </a:p>
        </p:txBody>
      </p:sp>
      <p:sp>
        <p:nvSpPr>
          <p:cNvPr id="345" name="object 345"/>
          <p:cNvSpPr/>
          <p:nvPr/>
        </p:nvSpPr>
        <p:spPr>
          <a:xfrm>
            <a:off x="8072963" y="5703537"/>
            <a:ext cx="321310" cy="1655445"/>
          </a:xfrm>
          <a:custGeom>
            <a:avLst/>
            <a:gdLst/>
            <a:ahLst/>
            <a:cxnLst/>
            <a:rect l="l" t="t" r="r" b="b"/>
            <a:pathLst>
              <a:path w="321309" h="1655445">
                <a:moveTo>
                  <a:pt x="236010" y="532409"/>
                </a:moveTo>
                <a:lnTo>
                  <a:pt x="230111" y="532409"/>
                </a:lnTo>
                <a:lnTo>
                  <a:pt x="230047" y="545147"/>
                </a:lnTo>
                <a:lnTo>
                  <a:pt x="229768" y="551472"/>
                </a:lnTo>
                <a:lnTo>
                  <a:pt x="229590" y="553567"/>
                </a:lnTo>
                <a:lnTo>
                  <a:pt x="229311" y="556183"/>
                </a:lnTo>
                <a:lnTo>
                  <a:pt x="241764" y="598135"/>
                </a:lnTo>
                <a:lnTo>
                  <a:pt x="253452" y="640905"/>
                </a:lnTo>
                <a:lnTo>
                  <a:pt x="264301" y="684486"/>
                </a:lnTo>
                <a:lnTo>
                  <a:pt x="274236" y="728868"/>
                </a:lnTo>
                <a:lnTo>
                  <a:pt x="283183" y="774044"/>
                </a:lnTo>
                <a:lnTo>
                  <a:pt x="291068" y="820005"/>
                </a:lnTo>
                <a:lnTo>
                  <a:pt x="297815" y="866742"/>
                </a:lnTo>
                <a:lnTo>
                  <a:pt x="303350" y="914248"/>
                </a:lnTo>
                <a:lnTo>
                  <a:pt x="307599" y="962513"/>
                </a:lnTo>
                <a:lnTo>
                  <a:pt x="310486" y="1011529"/>
                </a:lnTo>
                <a:lnTo>
                  <a:pt x="311779" y="1055811"/>
                </a:lnTo>
                <a:lnTo>
                  <a:pt x="311881" y="1111781"/>
                </a:lnTo>
                <a:lnTo>
                  <a:pt x="310238" y="1163000"/>
                </a:lnTo>
                <a:lnTo>
                  <a:pt x="306937" y="1214936"/>
                </a:lnTo>
                <a:lnTo>
                  <a:pt x="301901" y="1267582"/>
                </a:lnTo>
                <a:lnTo>
                  <a:pt x="295058" y="1320928"/>
                </a:lnTo>
                <a:lnTo>
                  <a:pt x="286331" y="1374966"/>
                </a:lnTo>
                <a:lnTo>
                  <a:pt x="275648" y="1429687"/>
                </a:lnTo>
                <a:lnTo>
                  <a:pt x="262932" y="1485084"/>
                </a:lnTo>
                <a:lnTo>
                  <a:pt x="248110" y="1541148"/>
                </a:lnTo>
                <a:lnTo>
                  <a:pt x="231107" y="1597870"/>
                </a:lnTo>
                <a:lnTo>
                  <a:pt x="211848" y="1655241"/>
                </a:lnTo>
                <a:lnTo>
                  <a:pt x="221246" y="1644243"/>
                </a:lnTo>
                <a:lnTo>
                  <a:pt x="240922" y="1586256"/>
                </a:lnTo>
                <a:lnTo>
                  <a:pt x="257571" y="1531048"/>
                </a:lnTo>
                <a:lnTo>
                  <a:pt x="272123" y="1476285"/>
                </a:lnTo>
                <a:lnTo>
                  <a:pt x="284644" y="1421980"/>
                </a:lnTo>
                <a:lnTo>
                  <a:pt x="295200" y="1368146"/>
                </a:lnTo>
                <a:lnTo>
                  <a:pt x="303856" y="1314798"/>
                </a:lnTo>
                <a:lnTo>
                  <a:pt x="310678" y="1261948"/>
                </a:lnTo>
                <a:lnTo>
                  <a:pt x="315734" y="1209611"/>
                </a:lnTo>
                <a:lnTo>
                  <a:pt x="319088" y="1157800"/>
                </a:lnTo>
                <a:lnTo>
                  <a:pt x="320806" y="1106529"/>
                </a:lnTo>
                <a:lnTo>
                  <a:pt x="320955" y="1055811"/>
                </a:lnTo>
                <a:lnTo>
                  <a:pt x="319601" y="1005660"/>
                </a:lnTo>
                <a:lnTo>
                  <a:pt x="316809" y="956090"/>
                </a:lnTo>
                <a:lnTo>
                  <a:pt x="312645" y="907115"/>
                </a:lnTo>
                <a:lnTo>
                  <a:pt x="307176" y="858747"/>
                </a:lnTo>
                <a:lnTo>
                  <a:pt x="300468" y="811001"/>
                </a:lnTo>
                <a:lnTo>
                  <a:pt x="292585" y="763891"/>
                </a:lnTo>
                <a:lnTo>
                  <a:pt x="283596" y="717429"/>
                </a:lnTo>
                <a:lnTo>
                  <a:pt x="273564" y="671631"/>
                </a:lnTo>
                <a:lnTo>
                  <a:pt x="262557" y="626508"/>
                </a:lnTo>
                <a:lnTo>
                  <a:pt x="250639" y="582075"/>
                </a:lnTo>
                <a:lnTo>
                  <a:pt x="237879" y="538346"/>
                </a:lnTo>
                <a:lnTo>
                  <a:pt x="236010" y="532409"/>
                </a:lnTo>
                <a:close/>
              </a:path>
              <a:path w="321309" h="1655445">
                <a:moveTo>
                  <a:pt x="76479" y="138937"/>
                </a:moveTo>
                <a:lnTo>
                  <a:pt x="73825" y="146964"/>
                </a:lnTo>
                <a:lnTo>
                  <a:pt x="70294" y="153530"/>
                </a:lnTo>
                <a:lnTo>
                  <a:pt x="66459" y="157759"/>
                </a:lnTo>
                <a:lnTo>
                  <a:pt x="86892" y="199618"/>
                </a:lnTo>
                <a:lnTo>
                  <a:pt x="107359" y="242962"/>
                </a:lnTo>
                <a:lnTo>
                  <a:pt x="127703" y="287775"/>
                </a:lnTo>
                <a:lnTo>
                  <a:pt x="147767" y="334038"/>
                </a:lnTo>
                <a:lnTo>
                  <a:pt x="167394" y="381733"/>
                </a:lnTo>
                <a:lnTo>
                  <a:pt x="186427" y="430843"/>
                </a:lnTo>
                <a:lnTo>
                  <a:pt x="204710" y="481349"/>
                </a:lnTo>
                <a:lnTo>
                  <a:pt x="222084" y="533234"/>
                </a:lnTo>
                <a:lnTo>
                  <a:pt x="223088" y="532676"/>
                </a:lnTo>
                <a:lnTo>
                  <a:pt x="223964" y="532409"/>
                </a:lnTo>
                <a:lnTo>
                  <a:pt x="236010" y="532409"/>
                </a:lnTo>
                <a:lnTo>
                  <a:pt x="224340" y="495334"/>
                </a:lnTo>
                <a:lnTo>
                  <a:pt x="210090" y="453053"/>
                </a:lnTo>
                <a:lnTo>
                  <a:pt x="195193" y="411516"/>
                </a:lnTo>
                <a:lnTo>
                  <a:pt x="179717" y="370738"/>
                </a:lnTo>
                <a:lnTo>
                  <a:pt x="178181" y="370522"/>
                </a:lnTo>
                <a:lnTo>
                  <a:pt x="176745" y="369582"/>
                </a:lnTo>
                <a:lnTo>
                  <a:pt x="175463" y="367766"/>
                </a:lnTo>
                <a:lnTo>
                  <a:pt x="172732" y="363994"/>
                </a:lnTo>
                <a:lnTo>
                  <a:pt x="171373" y="357187"/>
                </a:lnTo>
                <a:lnTo>
                  <a:pt x="152934" y="304769"/>
                </a:lnTo>
                <a:lnTo>
                  <a:pt x="137216" y="268363"/>
                </a:lnTo>
                <a:lnTo>
                  <a:pt x="122364" y="268363"/>
                </a:lnTo>
                <a:lnTo>
                  <a:pt x="120408" y="267385"/>
                </a:lnTo>
                <a:lnTo>
                  <a:pt x="118668" y="265264"/>
                </a:lnTo>
                <a:lnTo>
                  <a:pt x="114753" y="257217"/>
                </a:lnTo>
                <a:lnTo>
                  <a:pt x="112806" y="245818"/>
                </a:lnTo>
                <a:lnTo>
                  <a:pt x="112751" y="232317"/>
                </a:lnTo>
                <a:lnTo>
                  <a:pt x="114515" y="217970"/>
                </a:lnTo>
                <a:lnTo>
                  <a:pt x="105091" y="197840"/>
                </a:lnTo>
                <a:lnTo>
                  <a:pt x="95597" y="177953"/>
                </a:lnTo>
                <a:lnTo>
                  <a:pt x="86053" y="158318"/>
                </a:lnTo>
                <a:lnTo>
                  <a:pt x="76479" y="138937"/>
                </a:lnTo>
                <a:close/>
              </a:path>
              <a:path w="321309" h="1655445">
                <a:moveTo>
                  <a:pt x="134251" y="261594"/>
                </a:moveTo>
                <a:lnTo>
                  <a:pt x="131038" y="265887"/>
                </a:lnTo>
                <a:lnTo>
                  <a:pt x="127609" y="268363"/>
                </a:lnTo>
                <a:lnTo>
                  <a:pt x="137216" y="268363"/>
                </a:lnTo>
                <a:lnTo>
                  <a:pt x="134251" y="261594"/>
                </a:lnTo>
                <a:close/>
              </a:path>
              <a:path w="321309" h="1655445">
                <a:moveTo>
                  <a:pt x="3378" y="0"/>
                </a:moveTo>
                <a:lnTo>
                  <a:pt x="0" y="28193"/>
                </a:lnTo>
                <a:lnTo>
                  <a:pt x="9129" y="45605"/>
                </a:lnTo>
                <a:lnTo>
                  <a:pt x="20916" y="68211"/>
                </a:lnTo>
                <a:lnTo>
                  <a:pt x="30358" y="86502"/>
                </a:lnTo>
                <a:lnTo>
                  <a:pt x="43751" y="112598"/>
                </a:lnTo>
                <a:lnTo>
                  <a:pt x="45085" y="103974"/>
                </a:lnTo>
                <a:lnTo>
                  <a:pt x="47459" y="95554"/>
                </a:lnTo>
                <a:lnTo>
                  <a:pt x="50876" y="88607"/>
                </a:lnTo>
                <a:lnTo>
                  <a:pt x="38957" y="65854"/>
                </a:lnTo>
                <a:lnTo>
                  <a:pt x="27051" y="43494"/>
                </a:lnTo>
                <a:lnTo>
                  <a:pt x="15182" y="21538"/>
                </a:lnTo>
                <a:lnTo>
                  <a:pt x="3378" y="0"/>
                </a:lnTo>
                <a:close/>
              </a:path>
            </a:pathLst>
          </a:custGeom>
          <a:solidFill>
            <a:srgbClr val="B7B7B7"/>
          </a:solidFill>
        </p:spPr>
        <p:txBody>
          <a:bodyPr wrap="square" lIns="0" tIns="0" rIns="0" bIns="0" rtlCol="0"/>
          <a:lstStyle/>
          <a:p>
            <a:endParaRPr/>
          </a:p>
        </p:txBody>
      </p:sp>
      <p:sp>
        <p:nvSpPr>
          <p:cNvPr id="346" name="object 346"/>
          <p:cNvSpPr/>
          <p:nvPr/>
        </p:nvSpPr>
        <p:spPr>
          <a:xfrm>
            <a:off x="8295047" y="6235936"/>
            <a:ext cx="8255" cy="24130"/>
          </a:xfrm>
          <a:custGeom>
            <a:avLst/>
            <a:gdLst/>
            <a:ahLst/>
            <a:cxnLst/>
            <a:rect l="l" t="t" r="r" b="b"/>
            <a:pathLst>
              <a:path w="8254" h="24129">
                <a:moveTo>
                  <a:pt x="8026" y="0"/>
                </a:moveTo>
                <a:lnTo>
                  <a:pt x="1879" y="0"/>
                </a:lnTo>
                <a:lnTo>
                  <a:pt x="1003" y="279"/>
                </a:lnTo>
                <a:lnTo>
                  <a:pt x="0" y="838"/>
                </a:lnTo>
                <a:lnTo>
                  <a:pt x="4851" y="16103"/>
                </a:lnTo>
                <a:lnTo>
                  <a:pt x="7226" y="23787"/>
                </a:lnTo>
                <a:lnTo>
                  <a:pt x="7505" y="21170"/>
                </a:lnTo>
                <a:lnTo>
                  <a:pt x="7683" y="19075"/>
                </a:lnTo>
                <a:lnTo>
                  <a:pt x="7962" y="12750"/>
                </a:lnTo>
                <a:lnTo>
                  <a:pt x="8026" y="0"/>
                </a:lnTo>
                <a:close/>
              </a:path>
            </a:pathLst>
          </a:custGeom>
          <a:solidFill>
            <a:srgbClr val="FFFFFF"/>
          </a:solidFill>
        </p:spPr>
        <p:txBody>
          <a:bodyPr wrap="square" lIns="0" tIns="0" rIns="0" bIns="0" rtlCol="0"/>
          <a:lstStyle/>
          <a:p>
            <a:endParaRPr/>
          </a:p>
        </p:txBody>
      </p:sp>
      <p:sp>
        <p:nvSpPr>
          <p:cNvPr id="347" name="object 347"/>
          <p:cNvSpPr/>
          <p:nvPr/>
        </p:nvSpPr>
        <p:spPr>
          <a:xfrm>
            <a:off x="8244084" y="6052477"/>
            <a:ext cx="8890" cy="22225"/>
          </a:xfrm>
          <a:custGeom>
            <a:avLst/>
            <a:gdLst/>
            <a:ahLst/>
            <a:cxnLst/>
            <a:rect l="l" t="t" r="r" b="b"/>
            <a:pathLst>
              <a:path w="8890" h="22225">
                <a:moveTo>
                  <a:pt x="0" y="0"/>
                </a:moveTo>
                <a:lnTo>
                  <a:pt x="8597" y="21793"/>
                </a:lnTo>
                <a:lnTo>
                  <a:pt x="5765" y="14490"/>
                </a:lnTo>
                <a:lnTo>
                  <a:pt x="2908" y="7264"/>
                </a:lnTo>
                <a:lnTo>
                  <a:pt x="0" y="0"/>
                </a:lnTo>
                <a:close/>
              </a:path>
            </a:pathLst>
          </a:custGeom>
          <a:solidFill>
            <a:srgbClr val="FFFFFF"/>
          </a:solidFill>
        </p:spPr>
        <p:txBody>
          <a:bodyPr wrap="square" lIns="0" tIns="0" rIns="0" bIns="0" rtlCol="0"/>
          <a:lstStyle/>
          <a:p>
            <a:endParaRPr/>
          </a:p>
        </p:txBody>
      </p:sp>
      <p:sp>
        <p:nvSpPr>
          <p:cNvPr id="348" name="object 348"/>
          <p:cNvSpPr/>
          <p:nvPr/>
        </p:nvSpPr>
        <p:spPr>
          <a:xfrm>
            <a:off x="8185714" y="5921513"/>
            <a:ext cx="21590" cy="50800"/>
          </a:xfrm>
          <a:custGeom>
            <a:avLst/>
            <a:gdLst/>
            <a:ahLst/>
            <a:cxnLst/>
            <a:rect l="l" t="t" r="r" b="b"/>
            <a:pathLst>
              <a:path w="21590" h="50800">
                <a:moveTo>
                  <a:pt x="1763" y="0"/>
                </a:moveTo>
                <a:lnTo>
                  <a:pt x="0" y="14347"/>
                </a:lnTo>
                <a:lnTo>
                  <a:pt x="54" y="27846"/>
                </a:lnTo>
                <a:lnTo>
                  <a:pt x="2001" y="39242"/>
                </a:lnTo>
                <a:lnTo>
                  <a:pt x="5916" y="47282"/>
                </a:lnTo>
                <a:lnTo>
                  <a:pt x="7669" y="49415"/>
                </a:lnTo>
                <a:lnTo>
                  <a:pt x="9625" y="50393"/>
                </a:lnTo>
                <a:lnTo>
                  <a:pt x="14857" y="50393"/>
                </a:lnTo>
                <a:lnTo>
                  <a:pt x="18286" y="47917"/>
                </a:lnTo>
                <a:lnTo>
                  <a:pt x="21499" y="43611"/>
                </a:lnTo>
                <a:lnTo>
                  <a:pt x="16605" y="32600"/>
                </a:lnTo>
                <a:lnTo>
                  <a:pt x="11679" y="21663"/>
                </a:lnTo>
                <a:lnTo>
                  <a:pt x="6730" y="10796"/>
                </a:lnTo>
                <a:lnTo>
                  <a:pt x="1763" y="0"/>
                </a:lnTo>
                <a:close/>
              </a:path>
            </a:pathLst>
          </a:custGeom>
          <a:solidFill>
            <a:srgbClr val="FFFFFF"/>
          </a:solidFill>
        </p:spPr>
        <p:txBody>
          <a:bodyPr wrap="square" lIns="0" tIns="0" rIns="0" bIns="0" rtlCol="0"/>
          <a:lstStyle/>
          <a:p>
            <a:endParaRPr/>
          </a:p>
        </p:txBody>
      </p:sp>
      <p:sp>
        <p:nvSpPr>
          <p:cNvPr id="349" name="object 349"/>
          <p:cNvSpPr/>
          <p:nvPr/>
        </p:nvSpPr>
        <p:spPr>
          <a:xfrm>
            <a:off x="8116713" y="5792148"/>
            <a:ext cx="33020" cy="69215"/>
          </a:xfrm>
          <a:custGeom>
            <a:avLst/>
            <a:gdLst/>
            <a:ahLst/>
            <a:cxnLst/>
            <a:rect l="l" t="t" r="r" b="b"/>
            <a:pathLst>
              <a:path w="33020" h="69214">
                <a:moveTo>
                  <a:pt x="7124" y="0"/>
                </a:moveTo>
                <a:lnTo>
                  <a:pt x="3708" y="6946"/>
                </a:lnTo>
                <a:lnTo>
                  <a:pt x="1333" y="15366"/>
                </a:lnTo>
                <a:lnTo>
                  <a:pt x="0" y="23990"/>
                </a:lnTo>
                <a:lnTo>
                  <a:pt x="11301" y="46337"/>
                </a:lnTo>
                <a:lnTo>
                  <a:pt x="16996" y="57685"/>
                </a:lnTo>
                <a:lnTo>
                  <a:pt x="22707" y="69151"/>
                </a:lnTo>
                <a:lnTo>
                  <a:pt x="26543" y="64922"/>
                </a:lnTo>
                <a:lnTo>
                  <a:pt x="30073" y="58356"/>
                </a:lnTo>
                <a:lnTo>
                  <a:pt x="32727" y="50330"/>
                </a:lnTo>
                <a:lnTo>
                  <a:pt x="26336" y="37561"/>
                </a:lnTo>
                <a:lnTo>
                  <a:pt x="19940" y="24926"/>
                </a:lnTo>
                <a:lnTo>
                  <a:pt x="13538" y="12411"/>
                </a:lnTo>
                <a:lnTo>
                  <a:pt x="7124" y="0"/>
                </a:lnTo>
                <a:close/>
              </a:path>
            </a:pathLst>
          </a:custGeom>
          <a:solidFill>
            <a:srgbClr val="FFFFFF"/>
          </a:solidFill>
        </p:spPr>
        <p:txBody>
          <a:bodyPr wrap="square" lIns="0" tIns="0" rIns="0" bIns="0" rtlCol="0"/>
          <a:lstStyle/>
          <a:p>
            <a:endParaRPr/>
          </a:p>
        </p:txBody>
      </p:sp>
      <p:sp>
        <p:nvSpPr>
          <p:cNvPr id="350" name="object 350"/>
          <p:cNvSpPr/>
          <p:nvPr/>
        </p:nvSpPr>
        <p:spPr>
          <a:xfrm>
            <a:off x="8059166" y="5690718"/>
            <a:ext cx="17780" cy="41275"/>
          </a:xfrm>
          <a:custGeom>
            <a:avLst/>
            <a:gdLst/>
            <a:ahLst/>
            <a:cxnLst/>
            <a:rect l="l" t="t" r="r" b="b"/>
            <a:pathLst>
              <a:path w="17779" h="41275">
                <a:moveTo>
                  <a:pt x="10058" y="0"/>
                </a:moveTo>
                <a:lnTo>
                  <a:pt x="8724" y="1930"/>
                </a:lnTo>
                <a:lnTo>
                  <a:pt x="7226" y="4165"/>
                </a:lnTo>
                <a:lnTo>
                  <a:pt x="0" y="14744"/>
                </a:lnTo>
                <a:lnTo>
                  <a:pt x="13792" y="41008"/>
                </a:lnTo>
                <a:lnTo>
                  <a:pt x="15310" y="34888"/>
                </a:lnTo>
                <a:lnTo>
                  <a:pt x="16421" y="28367"/>
                </a:lnTo>
                <a:lnTo>
                  <a:pt x="17074" y="21514"/>
                </a:lnTo>
                <a:lnTo>
                  <a:pt x="17214" y="14744"/>
                </a:lnTo>
                <a:lnTo>
                  <a:pt x="17183" y="12827"/>
                </a:lnTo>
                <a:lnTo>
                  <a:pt x="14808" y="8521"/>
                </a:lnTo>
                <a:lnTo>
                  <a:pt x="10058" y="0"/>
                </a:lnTo>
                <a:close/>
              </a:path>
            </a:pathLst>
          </a:custGeom>
          <a:solidFill>
            <a:srgbClr val="FFFFFF"/>
          </a:solidFill>
        </p:spPr>
        <p:txBody>
          <a:bodyPr wrap="square" lIns="0" tIns="0" rIns="0" bIns="0" rtlCol="0"/>
          <a:lstStyle/>
          <a:p>
            <a:endParaRPr/>
          </a:p>
        </p:txBody>
      </p:sp>
      <p:sp>
        <p:nvSpPr>
          <p:cNvPr id="351" name="object 351"/>
          <p:cNvSpPr/>
          <p:nvPr/>
        </p:nvSpPr>
        <p:spPr>
          <a:xfrm>
            <a:off x="7986169" y="5571208"/>
            <a:ext cx="69850" cy="109220"/>
          </a:xfrm>
          <a:custGeom>
            <a:avLst/>
            <a:gdLst/>
            <a:ahLst/>
            <a:cxnLst/>
            <a:rect l="l" t="t" r="r" b="b"/>
            <a:pathLst>
              <a:path w="69850" h="109220">
                <a:moveTo>
                  <a:pt x="0" y="14287"/>
                </a:moveTo>
                <a:lnTo>
                  <a:pt x="13223" y="35657"/>
                </a:lnTo>
                <a:lnTo>
                  <a:pt x="27206" y="58408"/>
                </a:lnTo>
                <a:lnTo>
                  <a:pt x="57975" y="108864"/>
                </a:lnTo>
                <a:lnTo>
                  <a:pt x="60388" y="104775"/>
                </a:lnTo>
                <a:lnTo>
                  <a:pt x="69291" y="98005"/>
                </a:lnTo>
                <a:lnTo>
                  <a:pt x="64477" y="87630"/>
                </a:lnTo>
                <a:lnTo>
                  <a:pt x="51276" y="65526"/>
                </a:lnTo>
                <a:lnTo>
                  <a:pt x="37971" y="43567"/>
                </a:lnTo>
                <a:lnTo>
                  <a:pt x="24549" y="21732"/>
                </a:lnTo>
                <a:lnTo>
                  <a:pt x="21190" y="16344"/>
                </a:lnTo>
                <a:lnTo>
                  <a:pt x="9537" y="16344"/>
                </a:lnTo>
                <a:lnTo>
                  <a:pt x="6350" y="15646"/>
                </a:lnTo>
                <a:lnTo>
                  <a:pt x="3175" y="14986"/>
                </a:lnTo>
                <a:lnTo>
                  <a:pt x="0" y="14287"/>
                </a:lnTo>
                <a:close/>
              </a:path>
              <a:path w="69850" h="109220">
                <a:moveTo>
                  <a:pt x="10998" y="0"/>
                </a:moveTo>
                <a:lnTo>
                  <a:pt x="9537" y="16344"/>
                </a:lnTo>
                <a:lnTo>
                  <a:pt x="21190" y="16344"/>
                </a:lnTo>
                <a:lnTo>
                  <a:pt x="10998" y="0"/>
                </a:lnTo>
                <a:close/>
              </a:path>
            </a:pathLst>
          </a:custGeom>
          <a:solidFill>
            <a:srgbClr val="B7B7B7"/>
          </a:solidFill>
        </p:spPr>
        <p:txBody>
          <a:bodyPr wrap="square" lIns="0" tIns="0" rIns="0" bIns="0" rtlCol="0"/>
          <a:lstStyle/>
          <a:p>
            <a:endParaRPr/>
          </a:p>
        </p:txBody>
      </p:sp>
      <p:sp>
        <p:nvSpPr>
          <p:cNvPr id="352" name="object 352"/>
          <p:cNvSpPr/>
          <p:nvPr/>
        </p:nvSpPr>
        <p:spPr>
          <a:xfrm>
            <a:off x="8044141" y="5669207"/>
            <a:ext cx="15875" cy="22225"/>
          </a:xfrm>
          <a:custGeom>
            <a:avLst/>
            <a:gdLst/>
            <a:ahLst/>
            <a:cxnLst/>
            <a:rect l="l" t="t" r="r" b="b"/>
            <a:pathLst>
              <a:path w="15875" h="22225">
                <a:moveTo>
                  <a:pt x="11315" y="0"/>
                </a:moveTo>
                <a:lnTo>
                  <a:pt x="0" y="10858"/>
                </a:lnTo>
                <a:lnTo>
                  <a:pt x="2197" y="14490"/>
                </a:lnTo>
                <a:lnTo>
                  <a:pt x="4470" y="18199"/>
                </a:lnTo>
                <a:lnTo>
                  <a:pt x="6743" y="21971"/>
                </a:lnTo>
                <a:lnTo>
                  <a:pt x="9639" y="17678"/>
                </a:lnTo>
                <a:lnTo>
                  <a:pt x="12611" y="13385"/>
                </a:lnTo>
                <a:lnTo>
                  <a:pt x="15544" y="9042"/>
                </a:lnTo>
                <a:lnTo>
                  <a:pt x="11315" y="0"/>
                </a:lnTo>
                <a:close/>
              </a:path>
            </a:pathLst>
          </a:custGeom>
          <a:solidFill>
            <a:srgbClr val="FFFFFF"/>
          </a:solidFill>
        </p:spPr>
        <p:txBody>
          <a:bodyPr wrap="square" lIns="0" tIns="0" rIns="0" bIns="0" rtlCol="0"/>
          <a:lstStyle/>
          <a:p>
            <a:endParaRPr/>
          </a:p>
        </p:txBody>
      </p:sp>
      <p:sp>
        <p:nvSpPr>
          <p:cNvPr id="353" name="object 353"/>
          <p:cNvSpPr/>
          <p:nvPr/>
        </p:nvSpPr>
        <p:spPr>
          <a:xfrm>
            <a:off x="7675613" y="5138953"/>
            <a:ext cx="321551" cy="448602"/>
          </a:xfrm>
          <a:prstGeom prst="rect">
            <a:avLst/>
          </a:prstGeom>
          <a:blipFill>
            <a:blip r:embed="rId129" cstate="print"/>
            <a:stretch>
              <a:fillRect/>
            </a:stretch>
          </a:blipFill>
        </p:spPr>
        <p:txBody>
          <a:bodyPr wrap="square" lIns="0" tIns="0" rIns="0" bIns="0" rtlCol="0"/>
          <a:lstStyle/>
          <a:p>
            <a:endParaRPr/>
          </a:p>
        </p:txBody>
      </p:sp>
      <p:sp>
        <p:nvSpPr>
          <p:cNvPr id="354" name="object 354"/>
          <p:cNvSpPr/>
          <p:nvPr/>
        </p:nvSpPr>
        <p:spPr>
          <a:xfrm>
            <a:off x="7153278" y="4574004"/>
            <a:ext cx="80645" cy="85090"/>
          </a:xfrm>
          <a:custGeom>
            <a:avLst/>
            <a:gdLst/>
            <a:ahLst/>
            <a:cxnLst/>
            <a:rect l="l" t="t" r="r" b="b"/>
            <a:pathLst>
              <a:path w="80645" h="85089">
                <a:moveTo>
                  <a:pt x="16979" y="0"/>
                </a:moveTo>
                <a:lnTo>
                  <a:pt x="12077" y="3555"/>
                </a:lnTo>
                <a:lnTo>
                  <a:pt x="6388" y="6489"/>
                </a:lnTo>
                <a:lnTo>
                  <a:pt x="0" y="7746"/>
                </a:lnTo>
                <a:lnTo>
                  <a:pt x="27978" y="36144"/>
                </a:lnTo>
                <a:lnTo>
                  <a:pt x="28917" y="36144"/>
                </a:lnTo>
                <a:lnTo>
                  <a:pt x="40168" y="38849"/>
                </a:lnTo>
                <a:lnTo>
                  <a:pt x="49244" y="45358"/>
                </a:lnTo>
                <a:lnTo>
                  <a:pt x="55281" y="54742"/>
                </a:lnTo>
                <a:lnTo>
                  <a:pt x="57416" y="66078"/>
                </a:lnTo>
                <a:lnTo>
                  <a:pt x="75717" y="84721"/>
                </a:lnTo>
                <a:lnTo>
                  <a:pt x="80327" y="62585"/>
                </a:lnTo>
                <a:lnTo>
                  <a:pt x="48034" y="30478"/>
                </a:lnTo>
                <a:lnTo>
                  <a:pt x="16979" y="0"/>
                </a:lnTo>
                <a:close/>
              </a:path>
            </a:pathLst>
          </a:custGeom>
          <a:solidFill>
            <a:srgbClr val="B7B7B7"/>
          </a:solidFill>
        </p:spPr>
        <p:txBody>
          <a:bodyPr wrap="square" lIns="0" tIns="0" rIns="0" bIns="0" rtlCol="0"/>
          <a:lstStyle/>
          <a:p>
            <a:endParaRPr/>
          </a:p>
        </p:txBody>
      </p:sp>
      <p:sp>
        <p:nvSpPr>
          <p:cNvPr id="355" name="object 355"/>
          <p:cNvSpPr/>
          <p:nvPr/>
        </p:nvSpPr>
        <p:spPr>
          <a:xfrm>
            <a:off x="7181254" y="4610141"/>
            <a:ext cx="29845" cy="30480"/>
          </a:xfrm>
          <a:custGeom>
            <a:avLst/>
            <a:gdLst/>
            <a:ahLst/>
            <a:cxnLst/>
            <a:rect l="l" t="t" r="r" b="b"/>
            <a:pathLst>
              <a:path w="29845" h="30479">
                <a:moveTo>
                  <a:pt x="939" y="0"/>
                </a:moveTo>
                <a:lnTo>
                  <a:pt x="0" y="0"/>
                </a:lnTo>
                <a:lnTo>
                  <a:pt x="29438" y="29933"/>
                </a:lnTo>
                <a:lnTo>
                  <a:pt x="27303" y="18604"/>
                </a:lnTo>
                <a:lnTo>
                  <a:pt x="21266" y="9218"/>
                </a:lnTo>
                <a:lnTo>
                  <a:pt x="12190" y="2707"/>
                </a:lnTo>
                <a:lnTo>
                  <a:pt x="939" y="0"/>
                </a:lnTo>
                <a:close/>
              </a:path>
            </a:pathLst>
          </a:custGeom>
          <a:solidFill>
            <a:srgbClr val="FFFFFF"/>
          </a:solidFill>
        </p:spPr>
        <p:txBody>
          <a:bodyPr wrap="square" lIns="0" tIns="0" rIns="0" bIns="0" rtlCol="0"/>
          <a:lstStyle/>
          <a:p>
            <a:endParaRPr/>
          </a:p>
        </p:txBody>
      </p:sp>
      <p:sp>
        <p:nvSpPr>
          <p:cNvPr id="356" name="object 356"/>
          <p:cNvSpPr/>
          <p:nvPr/>
        </p:nvSpPr>
        <p:spPr>
          <a:xfrm>
            <a:off x="7086812" y="4501529"/>
            <a:ext cx="50800" cy="55880"/>
          </a:xfrm>
          <a:custGeom>
            <a:avLst/>
            <a:gdLst/>
            <a:ahLst/>
            <a:cxnLst/>
            <a:rect l="l" t="t" r="r" b="b"/>
            <a:pathLst>
              <a:path w="50800" h="55879">
                <a:moveTo>
                  <a:pt x="8064" y="0"/>
                </a:moveTo>
                <a:lnTo>
                  <a:pt x="5727" y="4610"/>
                </a:lnTo>
                <a:lnTo>
                  <a:pt x="3035" y="8902"/>
                </a:lnTo>
                <a:lnTo>
                  <a:pt x="0" y="12890"/>
                </a:lnTo>
                <a:lnTo>
                  <a:pt x="42189" y="55600"/>
                </a:lnTo>
                <a:lnTo>
                  <a:pt x="44881" y="50533"/>
                </a:lnTo>
                <a:lnTo>
                  <a:pt x="50253" y="40335"/>
                </a:lnTo>
                <a:lnTo>
                  <a:pt x="8064" y="0"/>
                </a:lnTo>
                <a:close/>
              </a:path>
            </a:pathLst>
          </a:custGeom>
          <a:solidFill>
            <a:srgbClr val="B7B7B7"/>
          </a:solidFill>
        </p:spPr>
        <p:txBody>
          <a:bodyPr wrap="square" lIns="0" tIns="0" rIns="0" bIns="0" rtlCol="0"/>
          <a:lstStyle/>
          <a:p>
            <a:endParaRPr/>
          </a:p>
        </p:txBody>
      </p:sp>
      <p:sp>
        <p:nvSpPr>
          <p:cNvPr id="357" name="object 357"/>
          <p:cNvSpPr/>
          <p:nvPr/>
        </p:nvSpPr>
        <p:spPr>
          <a:xfrm>
            <a:off x="7129005" y="4541863"/>
            <a:ext cx="543674" cy="598017"/>
          </a:xfrm>
          <a:prstGeom prst="rect">
            <a:avLst/>
          </a:prstGeom>
          <a:blipFill>
            <a:blip r:embed="rId130" cstate="print"/>
            <a:stretch>
              <a:fillRect/>
            </a:stretch>
          </a:blipFill>
        </p:spPr>
        <p:txBody>
          <a:bodyPr wrap="square" lIns="0" tIns="0" rIns="0" bIns="0" rtlCol="0"/>
          <a:lstStyle/>
          <a:p>
            <a:endParaRPr/>
          </a:p>
        </p:txBody>
      </p:sp>
      <p:sp>
        <p:nvSpPr>
          <p:cNvPr id="358" name="object 358"/>
          <p:cNvSpPr/>
          <p:nvPr/>
        </p:nvSpPr>
        <p:spPr>
          <a:xfrm>
            <a:off x="7663853" y="5124424"/>
            <a:ext cx="21932" cy="29984"/>
          </a:xfrm>
          <a:prstGeom prst="rect">
            <a:avLst/>
          </a:prstGeom>
          <a:blipFill>
            <a:blip r:embed="rId131" cstate="print"/>
            <a:stretch>
              <a:fillRect/>
            </a:stretch>
          </a:blipFill>
        </p:spPr>
        <p:txBody>
          <a:bodyPr wrap="square" lIns="0" tIns="0" rIns="0" bIns="0" rtlCol="0"/>
          <a:lstStyle/>
          <a:p>
            <a:endParaRPr/>
          </a:p>
        </p:txBody>
      </p:sp>
      <p:sp>
        <p:nvSpPr>
          <p:cNvPr id="359" name="object 359"/>
          <p:cNvSpPr/>
          <p:nvPr/>
        </p:nvSpPr>
        <p:spPr>
          <a:xfrm>
            <a:off x="8050881" y="5676405"/>
            <a:ext cx="18415" cy="29209"/>
          </a:xfrm>
          <a:custGeom>
            <a:avLst/>
            <a:gdLst/>
            <a:ahLst/>
            <a:cxnLst/>
            <a:rect l="l" t="t" r="r" b="b"/>
            <a:pathLst>
              <a:path w="18415" h="29210">
                <a:moveTo>
                  <a:pt x="10058" y="0"/>
                </a:moveTo>
                <a:lnTo>
                  <a:pt x="9639" y="635"/>
                </a:lnTo>
                <a:lnTo>
                  <a:pt x="9168" y="1295"/>
                </a:lnTo>
                <a:lnTo>
                  <a:pt x="5867" y="6184"/>
                </a:lnTo>
                <a:lnTo>
                  <a:pt x="2908" y="10477"/>
                </a:lnTo>
                <a:lnTo>
                  <a:pt x="0" y="14770"/>
                </a:lnTo>
                <a:lnTo>
                  <a:pt x="2476" y="19075"/>
                </a:lnTo>
                <a:lnTo>
                  <a:pt x="8280" y="29057"/>
                </a:lnTo>
                <a:lnTo>
                  <a:pt x="12090" y="23507"/>
                </a:lnTo>
                <a:lnTo>
                  <a:pt x="16446" y="17043"/>
                </a:lnTo>
                <a:lnTo>
                  <a:pt x="18338" y="14325"/>
                </a:lnTo>
                <a:lnTo>
                  <a:pt x="11176" y="1917"/>
                </a:lnTo>
                <a:lnTo>
                  <a:pt x="10751" y="1219"/>
                </a:lnTo>
                <a:lnTo>
                  <a:pt x="10058" y="0"/>
                </a:lnTo>
                <a:close/>
              </a:path>
            </a:pathLst>
          </a:custGeom>
          <a:solidFill>
            <a:srgbClr val="FFFFFF"/>
          </a:solidFill>
        </p:spPr>
        <p:txBody>
          <a:bodyPr wrap="square" lIns="0" tIns="0" rIns="0" bIns="0" rtlCol="0"/>
          <a:lstStyle/>
          <a:p>
            <a:endParaRPr/>
          </a:p>
        </p:txBody>
      </p:sp>
      <p:sp>
        <p:nvSpPr>
          <p:cNvPr id="360" name="object 360"/>
          <p:cNvSpPr/>
          <p:nvPr/>
        </p:nvSpPr>
        <p:spPr>
          <a:xfrm>
            <a:off x="8663082" y="3553797"/>
            <a:ext cx="5080" cy="10160"/>
          </a:xfrm>
          <a:custGeom>
            <a:avLst/>
            <a:gdLst/>
            <a:ahLst/>
            <a:cxnLst/>
            <a:rect l="l" t="t" r="r" b="b"/>
            <a:pathLst>
              <a:path w="5079" h="10160">
                <a:moveTo>
                  <a:pt x="0" y="0"/>
                </a:moveTo>
                <a:lnTo>
                  <a:pt x="4787" y="9855"/>
                </a:lnTo>
                <a:lnTo>
                  <a:pt x="3911" y="7861"/>
                </a:lnTo>
                <a:lnTo>
                  <a:pt x="2133" y="3911"/>
                </a:lnTo>
                <a:lnTo>
                  <a:pt x="1396" y="2590"/>
                </a:lnTo>
                <a:lnTo>
                  <a:pt x="0" y="0"/>
                </a:lnTo>
                <a:close/>
              </a:path>
            </a:pathLst>
          </a:custGeom>
          <a:solidFill>
            <a:srgbClr val="B7B7B7"/>
          </a:solidFill>
        </p:spPr>
        <p:txBody>
          <a:bodyPr wrap="square" lIns="0" tIns="0" rIns="0" bIns="0" rtlCol="0"/>
          <a:lstStyle/>
          <a:p>
            <a:endParaRPr/>
          </a:p>
        </p:txBody>
      </p:sp>
      <p:sp>
        <p:nvSpPr>
          <p:cNvPr id="361" name="object 361"/>
          <p:cNvSpPr/>
          <p:nvPr/>
        </p:nvSpPr>
        <p:spPr>
          <a:xfrm>
            <a:off x="8665209" y="3557715"/>
            <a:ext cx="15875" cy="33020"/>
          </a:xfrm>
          <a:custGeom>
            <a:avLst/>
            <a:gdLst/>
            <a:ahLst/>
            <a:cxnLst/>
            <a:rect l="l" t="t" r="r" b="b"/>
            <a:pathLst>
              <a:path w="15875" h="33020">
                <a:moveTo>
                  <a:pt x="0" y="0"/>
                </a:moveTo>
                <a:lnTo>
                  <a:pt x="1790" y="3949"/>
                </a:lnTo>
                <a:lnTo>
                  <a:pt x="2667" y="5943"/>
                </a:lnTo>
                <a:lnTo>
                  <a:pt x="6193" y="13199"/>
                </a:lnTo>
                <a:lnTo>
                  <a:pt x="15443" y="32410"/>
                </a:lnTo>
                <a:lnTo>
                  <a:pt x="0" y="0"/>
                </a:lnTo>
                <a:close/>
              </a:path>
            </a:pathLst>
          </a:custGeom>
          <a:solidFill>
            <a:srgbClr val="B7B7B7"/>
          </a:solidFill>
        </p:spPr>
        <p:txBody>
          <a:bodyPr wrap="square" lIns="0" tIns="0" rIns="0" bIns="0" rtlCol="0"/>
          <a:lstStyle/>
          <a:p>
            <a:endParaRPr/>
          </a:p>
        </p:txBody>
      </p:sp>
      <p:sp>
        <p:nvSpPr>
          <p:cNvPr id="362" name="object 362"/>
          <p:cNvSpPr/>
          <p:nvPr/>
        </p:nvSpPr>
        <p:spPr>
          <a:xfrm>
            <a:off x="8134777" y="2814435"/>
            <a:ext cx="528320" cy="739775"/>
          </a:xfrm>
          <a:custGeom>
            <a:avLst/>
            <a:gdLst/>
            <a:ahLst/>
            <a:cxnLst/>
            <a:rect l="l" t="t" r="r" b="b"/>
            <a:pathLst>
              <a:path w="528320" h="739775">
                <a:moveTo>
                  <a:pt x="374396" y="467614"/>
                </a:moveTo>
                <a:lnTo>
                  <a:pt x="398877" y="507928"/>
                </a:lnTo>
                <a:lnTo>
                  <a:pt x="423256" y="549589"/>
                </a:lnTo>
                <a:lnTo>
                  <a:pt x="447960" y="593080"/>
                </a:lnTo>
                <a:lnTo>
                  <a:pt x="473418" y="638885"/>
                </a:lnTo>
                <a:lnTo>
                  <a:pt x="500057" y="687486"/>
                </a:lnTo>
                <a:lnTo>
                  <a:pt x="528307" y="739368"/>
                </a:lnTo>
                <a:lnTo>
                  <a:pt x="511762" y="706192"/>
                </a:lnTo>
                <a:lnTo>
                  <a:pt x="491779" y="667609"/>
                </a:lnTo>
                <a:lnTo>
                  <a:pt x="468206" y="624041"/>
                </a:lnTo>
                <a:lnTo>
                  <a:pt x="440887" y="575906"/>
                </a:lnTo>
                <a:lnTo>
                  <a:pt x="409668" y="523624"/>
                </a:lnTo>
                <a:lnTo>
                  <a:pt x="374396" y="467614"/>
                </a:lnTo>
                <a:close/>
              </a:path>
              <a:path w="528320" h="739775">
                <a:moveTo>
                  <a:pt x="0" y="0"/>
                </a:moveTo>
                <a:lnTo>
                  <a:pt x="4417" y="7057"/>
                </a:lnTo>
                <a:lnTo>
                  <a:pt x="12041" y="16367"/>
                </a:lnTo>
                <a:lnTo>
                  <a:pt x="21886" y="27196"/>
                </a:lnTo>
                <a:lnTo>
                  <a:pt x="72580" y="80567"/>
                </a:lnTo>
                <a:lnTo>
                  <a:pt x="110380" y="122032"/>
                </a:lnTo>
                <a:lnTo>
                  <a:pt x="146401" y="163118"/>
                </a:lnTo>
                <a:lnTo>
                  <a:pt x="180674" y="203737"/>
                </a:lnTo>
                <a:lnTo>
                  <a:pt x="213234" y="243802"/>
                </a:lnTo>
                <a:lnTo>
                  <a:pt x="244111" y="283224"/>
                </a:lnTo>
                <a:lnTo>
                  <a:pt x="273338" y="321916"/>
                </a:lnTo>
                <a:lnTo>
                  <a:pt x="300948" y="359788"/>
                </a:lnTo>
                <a:lnTo>
                  <a:pt x="326972" y="396754"/>
                </a:lnTo>
                <a:lnTo>
                  <a:pt x="351528" y="432853"/>
                </a:lnTo>
                <a:lnTo>
                  <a:pt x="374396" y="467614"/>
                </a:lnTo>
                <a:lnTo>
                  <a:pt x="352334" y="432725"/>
                </a:lnTo>
                <a:lnTo>
                  <a:pt x="329736" y="398428"/>
                </a:lnTo>
                <a:lnTo>
                  <a:pt x="306059" y="364009"/>
                </a:lnTo>
                <a:lnTo>
                  <a:pt x="281095" y="329266"/>
                </a:lnTo>
                <a:lnTo>
                  <a:pt x="254551" y="293869"/>
                </a:lnTo>
                <a:lnTo>
                  <a:pt x="226136" y="257486"/>
                </a:lnTo>
                <a:lnTo>
                  <a:pt x="195557" y="219787"/>
                </a:lnTo>
                <a:lnTo>
                  <a:pt x="162524" y="180443"/>
                </a:lnTo>
                <a:lnTo>
                  <a:pt x="126743" y="139122"/>
                </a:lnTo>
                <a:lnTo>
                  <a:pt x="87923" y="95495"/>
                </a:lnTo>
                <a:lnTo>
                  <a:pt x="45773" y="49231"/>
                </a:lnTo>
                <a:lnTo>
                  <a:pt x="0" y="0"/>
                </a:lnTo>
                <a:close/>
              </a:path>
            </a:pathLst>
          </a:custGeom>
          <a:solidFill>
            <a:srgbClr val="B7B7B7"/>
          </a:solidFill>
        </p:spPr>
        <p:txBody>
          <a:bodyPr wrap="square" lIns="0" tIns="0" rIns="0" bIns="0" rtlCol="0"/>
          <a:lstStyle/>
          <a:p>
            <a:endParaRPr/>
          </a:p>
        </p:txBody>
      </p:sp>
      <p:sp>
        <p:nvSpPr>
          <p:cNvPr id="363" name="object 363"/>
          <p:cNvSpPr/>
          <p:nvPr/>
        </p:nvSpPr>
        <p:spPr>
          <a:xfrm>
            <a:off x="8080848" y="2795896"/>
            <a:ext cx="133350" cy="1216025"/>
          </a:xfrm>
          <a:custGeom>
            <a:avLst/>
            <a:gdLst/>
            <a:ahLst/>
            <a:cxnLst/>
            <a:rect l="l" t="t" r="r" b="b"/>
            <a:pathLst>
              <a:path w="133350" h="1216025">
                <a:moveTo>
                  <a:pt x="10934" y="0"/>
                </a:moveTo>
                <a:lnTo>
                  <a:pt x="26831" y="37583"/>
                </a:lnTo>
                <a:lnTo>
                  <a:pt x="41346" y="75052"/>
                </a:lnTo>
                <a:lnTo>
                  <a:pt x="54520" y="112408"/>
                </a:lnTo>
                <a:lnTo>
                  <a:pt x="66395" y="149656"/>
                </a:lnTo>
                <a:lnTo>
                  <a:pt x="66776" y="150977"/>
                </a:lnTo>
                <a:lnTo>
                  <a:pt x="66992" y="151612"/>
                </a:lnTo>
                <a:lnTo>
                  <a:pt x="82099" y="206334"/>
                </a:lnTo>
                <a:lnTo>
                  <a:pt x="94567" y="260736"/>
                </a:lnTo>
                <a:lnTo>
                  <a:pt x="104525" y="314787"/>
                </a:lnTo>
                <a:lnTo>
                  <a:pt x="112100" y="368456"/>
                </a:lnTo>
                <a:lnTo>
                  <a:pt x="117420" y="421712"/>
                </a:lnTo>
                <a:lnTo>
                  <a:pt x="120612" y="474524"/>
                </a:lnTo>
                <a:lnTo>
                  <a:pt x="121805" y="526861"/>
                </a:lnTo>
                <a:lnTo>
                  <a:pt x="121125" y="578692"/>
                </a:lnTo>
                <a:lnTo>
                  <a:pt x="118701" y="629986"/>
                </a:lnTo>
                <a:lnTo>
                  <a:pt x="114659" y="680711"/>
                </a:lnTo>
                <a:lnTo>
                  <a:pt x="109129" y="730837"/>
                </a:lnTo>
                <a:lnTo>
                  <a:pt x="102237" y="780333"/>
                </a:lnTo>
                <a:lnTo>
                  <a:pt x="94035" y="829563"/>
                </a:lnTo>
                <a:lnTo>
                  <a:pt x="84878" y="877309"/>
                </a:lnTo>
                <a:lnTo>
                  <a:pt x="74667" y="924727"/>
                </a:lnTo>
                <a:lnTo>
                  <a:pt x="63605" y="971390"/>
                </a:lnTo>
                <a:lnTo>
                  <a:pt x="51820" y="1017268"/>
                </a:lnTo>
                <a:lnTo>
                  <a:pt x="39439" y="1062329"/>
                </a:lnTo>
                <a:lnTo>
                  <a:pt x="26591" y="1106542"/>
                </a:lnTo>
                <a:lnTo>
                  <a:pt x="13401" y="1149877"/>
                </a:lnTo>
                <a:lnTo>
                  <a:pt x="0" y="1192301"/>
                </a:lnTo>
                <a:lnTo>
                  <a:pt x="11734" y="1215669"/>
                </a:lnTo>
                <a:lnTo>
                  <a:pt x="30211" y="1158160"/>
                </a:lnTo>
                <a:lnTo>
                  <a:pt x="47164" y="1101448"/>
                </a:lnTo>
                <a:lnTo>
                  <a:pt x="62595" y="1045524"/>
                </a:lnTo>
                <a:lnTo>
                  <a:pt x="76502" y="990382"/>
                </a:lnTo>
                <a:lnTo>
                  <a:pt x="88887" y="936013"/>
                </a:lnTo>
                <a:lnTo>
                  <a:pt x="99750" y="882410"/>
                </a:lnTo>
                <a:lnTo>
                  <a:pt x="109151" y="829167"/>
                </a:lnTo>
                <a:lnTo>
                  <a:pt x="116912" y="777466"/>
                </a:lnTo>
                <a:lnTo>
                  <a:pt x="123210" y="726110"/>
                </a:lnTo>
                <a:lnTo>
                  <a:pt x="127989" y="675488"/>
                </a:lnTo>
                <a:lnTo>
                  <a:pt x="131247" y="625591"/>
                </a:lnTo>
                <a:lnTo>
                  <a:pt x="132985" y="576412"/>
                </a:lnTo>
                <a:lnTo>
                  <a:pt x="133203" y="527942"/>
                </a:lnTo>
                <a:lnTo>
                  <a:pt x="131903" y="480174"/>
                </a:lnTo>
                <a:lnTo>
                  <a:pt x="129083" y="433100"/>
                </a:lnTo>
                <a:lnTo>
                  <a:pt x="124745" y="386712"/>
                </a:lnTo>
                <a:lnTo>
                  <a:pt x="118889" y="341002"/>
                </a:lnTo>
                <a:lnTo>
                  <a:pt x="111515" y="295962"/>
                </a:lnTo>
                <a:lnTo>
                  <a:pt x="102623" y="251584"/>
                </a:lnTo>
                <a:lnTo>
                  <a:pt x="92214" y="207860"/>
                </a:lnTo>
                <a:lnTo>
                  <a:pt x="80289" y="164782"/>
                </a:lnTo>
                <a:lnTo>
                  <a:pt x="67051" y="122974"/>
                </a:lnTo>
                <a:lnTo>
                  <a:pt x="44083" y="60487"/>
                </a:lnTo>
                <a:lnTo>
                  <a:pt x="26083" y="19097"/>
                </a:lnTo>
                <a:lnTo>
                  <a:pt x="17797" y="7008"/>
                </a:lnTo>
                <a:lnTo>
                  <a:pt x="10934" y="0"/>
                </a:lnTo>
                <a:close/>
              </a:path>
            </a:pathLst>
          </a:custGeom>
          <a:solidFill>
            <a:srgbClr val="B7B7B7"/>
          </a:solidFill>
        </p:spPr>
        <p:txBody>
          <a:bodyPr wrap="square" lIns="0" tIns="0" rIns="0" bIns="0" rtlCol="0"/>
          <a:lstStyle/>
          <a:p>
            <a:endParaRPr/>
          </a:p>
        </p:txBody>
      </p:sp>
      <p:sp>
        <p:nvSpPr>
          <p:cNvPr id="364" name="object 364"/>
          <p:cNvSpPr/>
          <p:nvPr/>
        </p:nvSpPr>
        <p:spPr>
          <a:xfrm>
            <a:off x="8034921" y="3988193"/>
            <a:ext cx="57670" cy="152133"/>
          </a:xfrm>
          <a:prstGeom prst="rect">
            <a:avLst/>
          </a:prstGeom>
          <a:blipFill>
            <a:blip r:embed="rId132" cstate="print"/>
            <a:stretch>
              <a:fillRect/>
            </a:stretch>
          </a:blipFill>
        </p:spPr>
        <p:txBody>
          <a:bodyPr wrap="square" lIns="0" tIns="0" rIns="0" bIns="0" rtlCol="0"/>
          <a:lstStyle/>
          <a:p>
            <a:endParaRPr/>
          </a:p>
        </p:txBody>
      </p:sp>
      <p:sp>
        <p:nvSpPr>
          <p:cNvPr id="365" name="object 365"/>
          <p:cNvSpPr/>
          <p:nvPr/>
        </p:nvSpPr>
        <p:spPr>
          <a:xfrm>
            <a:off x="7160793" y="3404577"/>
            <a:ext cx="795820" cy="735228"/>
          </a:xfrm>
          <a:prstGeom prst="rect">
            <a:avLst/>
          </a:prstGeom>
          <a:blipFill>
            <a:blip r:embed="rId133" cstate="print"/>
            <a:stretch>
              <a:fillRect/>
            </a:stretch>
          </a:blipFill>
        </p:spPr>
        <p:txBody>
          <a:bodyPr wrap="square" lIns="0" tIns="0" rIns="0" bIns="0" rtlCol="0"/>
          <a:lstStyle/>
          <a:p>
            <a:endParaRPr/>
          </a:p>
        </p:txBody>
      </p:sp>
      <p:sp>
        <p:nvSpPr>
          <p:cNvPr id="366" name="object 366"/>
          <p:cNvSpPr/>
          <p:nvPr/>
        </p:nvSpPr>
        <p:spPr>
          <a:xfrm>
            <a:off x="7153293" y="6333059"/>
            <a:ext cx="690880" cy="1227455"/>
          </a:xfrm>
          <a:custGeom>
            <a:avLst/>
            <a:gdLst/>
            <a:ahLst/>
            <a:cxnLst/>
            <a:rect l="l" t="t" r="r" b="b"/>
            <a:pathLst>
              <a:path w="690879" h="1227454">
                <a:moveTo>
                  <a:pt x="105462" y="1122527"/>
                </a:moveTo>
                <a:lnTo>
                  <a:pt x="0" y="1226945"/>
                </a:lnTo>
                <a:lnTo>
                  <a:pt x="12846" y="1226945"/>
                </a:lnTo>
                <a:lnTo>
                  <a:pt x="42812" y="1199213"/>
                </a:lnTo>
                <a:lnTo>
                  <a:pt x="81063" y="1162575"/>
                </a:lnTo>
                <a:lnTo>
                  <a:pt x="120850" y="1123581"/>
                </a:lnTo>
                <a:lnTo>
                  <a:pt x="108701" y="1123581"/>
                </a:lnTo>
                <a:lnTo>
                  <a:pt x="106961" y="1123226"/>
                </a:lnTo>
                <a:lnTo>
                  <a:pt x="105462" y="1122527"/>
                </a:lnTo>
                <a:close/>
              </a:path>
              <a:path w="690879" h="1227454">
                <a:moveTo>
                  <a:pt x="126201" y="1118336"/>
                </a:moveTo>
                <a:lnTo>
                  <a:pt x="120550" y="1121689"/>
                </a:lnTo>
                <a:lnTo>
                  <a:pt x="115127" y="1123581"/>
                </a:lnTo>
                <a:lnTo>
                  <a:pt x="120850" y="1123581"/>
                </a:lnTo>
                <a:lnTo>
                  <a:pt x="126201" y="1118336"/>
                </a:lnTo>
                <a:close/>
              </a:path>
              <a:path w="690879" h="1227454">
                <a:moveTo>
                  <a:pt x="491618" y="722922"/>
                </a:moveTo>
                <a:lnTo>
                  <a:pt x="459983" y="756992"/>
                </a:lnTo>
                <a:lnTo>
                  <a:pt x="388759" y="832626"/>
                </a:lnTo>
                <a:lnTo>
                  <a:pt x="306795" y="918121"/>
                </a:lnTo>
                <a:lnTo>
                  <a:pt x="306694" y="918425"/>
                </a:lnTo>
                <a:lnTo>
                  <a:pt x="306554" y="918705"/>
                </a:lnTo>
                <a:lnTo>
                  <a:pt x="306452" y="918984"/>
                </a:lnTo>
                <a:lnTo>
                  <a:pt x="297671" y="935289"/>
                </a:lnTo>
                <a:lnTo>
                  <a:pt x="286639" y="948601"/>
                </a:lnTo>
                <a:lnTo>
                  <a:pt x="274861" y="957950"/>
                </a:lnTo>
                <a:lnTo>
                  <a:pt x="263844" y="962367"/>
                </a:lnTo>
                <a:lnTo>
                  <a:pt x="162282" y="1065568"/>
                </a:lnTo>
                <a:lnTo>
                  <a:pt x="151982" y="1092708"/>
                </a:lnTo>
                <a:lnTo>
                  <a:pt x="218048" y="1026156"/>
                </a:lnTo>
                <a:lnTo>
                  <a:pt x="290514" y="951889"/>
                </a:lnTo>
                <a:lnTo>
                  <a:pt x="367705" y="871486"/>
                </a:lnTo>
                <a:lnTo>
                  <a:pt x="370473" y="868133"/>
                </a:lnTo>
                <a:lnTo>
                  <a:pt x="373432" y="864958"/>
                </a:lnTo>
                <a:lnTo>
                  <a:pt x="376582" y="862164"/>
                </a:lnTo>
                <a:lnTo>
                  <a:pt x="459746" y="773912"/>
                </a:lnTo>
                <a:lnTo>
                  <a:pt x="487847" y="743737"/>
                </a:lnTo>
                <a:lnTo>
                  <a:pt x="487504" y="737908"/>
                </a:lnTo>
                <a:lnTo>
                  <a:pt x="488901" y="730605"/>
                </a:lnTo>
                <a:lnTo>
                  <a:pt x="491618" y="722922"/>
                </a:lnTo>
                <a:close/>
              </a:path>
              <a:path w="690879" h="1227454">
                <a:moveTo>
                  <a:pt x="624587" y="575424"/>
                </a:moveTo>
                <a:lnTo>
                  <a:pt x="598976" y="604553"/>
                </a:lnTo>
                <a:lnTo>
                  <a:pt x="567869" y="639406"/>
                </a:lnTo>
                <a:lnTo>
                  <a:pt x="534481" y="676262"/>
                </a:lnTo>
                <a:lnTo>
                  <a:pt x="539015" y="676681"/>
                </a:lnTo>
                <a:lnTo>
                  <a:pt x="541606" y="679792"/>
                </a:lnTo>
                <a:lnTo>
                  <a:pt x="542685" y="684288"/>
                </a:lnTo>
                <a:lnTo>
                  <a:pt x="578701" y="644799"/>
                </a:lnTo>
                <a:lnTo>
                  <a:pt x="614470" y="605212"/>
                </a:lnTo>
                <a:lnTo>
                  <a:pt x="640616" y="575983"/>
                </a:lnTo>
                <a:lnTo>
                  <a:pt x="626569" y="575983"/>
                </a:lnTo>
                <a:lnTo>
                  <a:pt x="625527" y="575818"/>
                </a:lnTo>
                <a:lnTo>
                  <a:pt x="624587" y="575424"/>
                </a:lnTo>
                <a:close/>
              </a:path>
              <a:path w="690879" h="1227454">
                <a:moveTo>
                  <a:pt x="470981" y="72720"/>
                </a:moveTo>
                <a:lnTo>
                  <a:pt x="466650" y="77787"/>
                </a:lnTo>
                <a:lnTo>
                  <a:pt x="461862" y="81457"/>
                </a:lnTo>
                <a:lnTo>
                  <a:pt x="457113" y="83299"/>
                </a:lnTo>
                <a:lnTo>
                  <a:pt x="504997" y="170799"/>
                </a:lnTo>
                <a:lnTo>
                  <a:pt x="543497" y="241542"/>
                </a:lnTo>
                <a:lnTo>
                  <a:pt x="573976" y="298224"/>
                </a:lnTo>
                <a:lnTo>
                  <a:pt x="597798" y="343541"/>
                </a:lnTo>
                <a:lnTo>
                  <a:pt x="616327" y="380192"/>
                </a:lnTo>
                <a:lnTo>
                  <a:pt x="642960" y="438277"/>
                </a:lnTo>
                <a:lnTo>
                  <a:pt x="664783" y="494055"/>
                </a:lnTo>
                <a:lnTo>
                  <a:pt x="668441" y="496328"/>
                </a:lnTo>
                <a:lnTo>
                  <a:pt x="669990" y="501637"/>
                </a:lnTo>
                <a:lnTo>
                  <a:pt x="670015" y="508088"/>
                </a:lnTo>
                <a:lnTo>
                  <a:pt x="671108" y="511098"/>
                </a:lnTo>
                <a:lnTo>
                  <a:pt x="672263" y="514134"/>
                </a:lnTo>
                <a:lnTo>
                  <a:pt x="673406" y="517283"/>
                </a:lnTo>
                <a:lnTo>
                  <a:pt x="672987" y="518007"/>
                </a:lnTo>
                <a:lnTo>
                  <a:pt x="671031" y="520560"/>
                </a:lnTo>
                <a:lnTo>
                  <a:pt x="667539" y="524891"/>
                </a:lnTo>
                <a:lnTo>
                  <a:pt x="667120" y="526427"/>
                </a:lnTo>
                <a:lnTo>
                  <a:pt x="648641" y="561698"/>
                </a:lnTo>
                <a:lnTo>
                  <a:pt x="627661" y="575983"/>
                </a:lnTo>
                <a:lnTo>
                  <a:pt x="640616" y="575983"/>
                </a:lnTo>
                <a:lnTo>
                  <a:pt x="649847" y="565663"/>
                </a:lnTo>
                <a:lnTo>
                  <a:pt x="684684" y="526288"/>
                </a:lnTo>
                <a:lnTo>
                  <a:pt x="690589" y="519557"/>
                </a:lnTo>
                <a:lnTo>
                  <a:pt x="668874" y="467139"/>
                </a:lnTo>
                <a:lnTo>
                  <a:pt x="649779" y="421305"/>
                </a:lnTo>
                <a:lnTo>
                  <a:pt x="632773" y="381016"/>
                </a:lnTo>
                <a:lnTo>
                  <a:pt x="617959" y="346710"/>
                </a:lnTo>
                <a:lnTo>
                  <a:pt x="600165" y="346710"/>
                </a:lnTo>
                <a:lnTo>
                  <a:pt x="601749" y="340231"/>
                </a:lnTo>
                <a:lnTo>
                  <a:pt x="606528" y="320929"/>
                </a:lnTo>
                <a:lnTo>
                  <a:pt x="606249" y="320370"/>
                </a:lnTo>
                <a:lnTo>
                  <a:pt x="605889" y="319532"/>
                </a:lnTo>
                <a:lnTo>
                  <a:pt x="598984" y="319532"/>
                </a:lnTo>
                <a:lnTo>
                  <a:pt x="595492" y="317512"/>
                </a:lnTo>
                <a:lnTo>
                  <a:pt x="592939" y="313080"/>
                </a:lnTo>
                <a:lnTo>
                  <a:pt x="590737" y="307789"/>
                </a:lnTo>
                <a:lnTo>
                  <a:pt x="589629" y="301369"/>
                </a:lnTo>
                <a:lnTo>
                  <a:pt x="589548" y="294079"/>
                </a:lnTo>
                <a:lnTo>
                  <a:pt x="590424" y="286181"/>
                </a:lnTo>
                <a:lnTo>
                  <a:pt x="579725" y="264126"/>
                </a:lnTo>
                <a:lnTo>
                  <a:pt x="568779" y="242485"/>
                </a:lnTo>
                <a:lnTo>
                  <a:pt x="557340" y="220786"/>
                </a:lnTo>
                <a:lnTo>
                  <a:pt x="548222" y="204139"/>
                </a:lnTo>
                <a:lnTo>
                  <a:pt x="527382" y="204139"/>
                </a:lnTo>
                <a:lnTo>
                  <a:pt x="523407" y="202044"/>
                </a:lnTo>
                <a:lnTo>
                  <a:pt x="520333" y="197396"/>
                </a:lnTo>
                <a:lnTo>
                  <a:pt x="516789" y="188889"/>
                </a:lnTo>
                <a:lnTo>
                  <a:pt x="515625" y="178273"/>
                </a:lnTo>
                <a:lnTo>
                  <a:pt x="516665" y="166385"/>
                </a:lnTo>
                <a:lnTo>
                  <a:pt x="519736" y="154063"/>
                </a:lnTo>
                <a:lnTo>
                  <a:pt x="508841" y="135563"/>
                </a:lnTo>
                <a:lnTo>
                  <a:pt x="497145" y="115954"/>
                </a:lnTo>
                <a:lnTo>
                  <a:pt x="484555" y="95063"/>
                </a:lnTo>
                <a:lnTo>
                  <a:pt x="470981" y="72720"/>
                </a:lnTo>
                <a:close/>
              </a:path>
              <a:path w="690879" h="1227454">
                <a:moveTo>
                  <a:pt x="617323" y="345236"/>
                </a:moveTo>
                <a:lnTo>
                  <a:pt x="600165" y="346710"/>
                </a:lnTo>
                <a:lnTo>
                  <a:pt x="617959" y="346710"/>
                </a:lnTo>
                <a:lnTo>
                  <a:pt x="617323" y="345236"/>
                </a:lnTo>
                <a:close/>
              </a:path>
              <a:path w="690879" h="1227454">
                <a:moveTo>
                  <a:pt x="605753" y="319214"/>
                </a:moveTo>
                <a:lnTo>
                  <a:pt x="604814" y="319430"/>
                </a:lnTo>
                <a:lnTo>
                  <a:pt x="598984" y="319532"/>
                </a:lnTo>
                <a:lnTo>
                  <a:pt x="605889" y="319532"/>
                </a:lnTo>
                <a:lnTo>
                  <a:pt x="605753" y="319214"/>
                </a:lnTo>
                <a:close/>
              </a:path>
              <a:path w="690879" h="1227454">
                <a:moveTo>
                  <a:pt x="545162" y="198551"/>
                </a:moveTo>
                <a:lnTo>
                  <a:pt x="540653" y="202120"/>
                </a:lnTo>
                <a:lnTo>
                  <a:pt x="536018" y="204139"/>
                </a:lnTo>
                <a:lnTo>
                  <a:pt x="548222" y="204139"/>
                </a:lnTo>
                <a:lnTo>
                  <a:pt x="545162" y="198551"/>
                </a:lnTo>
                <a:close/>
              </a:path>
              <a:path w="690879" h="1227454">
                <a:moveTo>
                  <a:pt x="426493" y="0"/>
                </a:moveTo>
                <a:lnTo>
                  <a:pt x="426277" y="215"/>
                </a:lnTo>
                <a:lnTo>
                  <a:pt x="425896" y="673"/>
                </a:lnTo>
                <a:lnTo>
                  <a:pt x="425718" y="952"/>
                </a:lnTo>
                <a:lnTo>
                  <a:pt x="422962" y="4165"/>
                </a:lnTo>
                <a:lnTo>
                  <a:pt x="420206" y="7581"/>
                </a:lnTo>
                <a:lnTo>
                  <a:pt x="417412" y="10909"/>
                </a:lnTo>
                <a:lnTo>
                  <a:pt x="433338" y="39928"/>
                </a:lnTo>
                <a:lnTo>
                  <a:pt x="434697" y="33642"/>
                </a:lnTo>
                <a:lnTo>
                  <a:pt x="436856" y="27355"/>
                </a:lnTo>
                <a:lnTo>
                  <a:pt x="439726" y="21590"/>
                </a:lnTo>
                <a:lnTo>
                  <a:pt x="426493" y="0"/>
                </a:lnTo>
                <a:close/>
              </a:path>
            </a:pathLst>
          </a:custGeom>
          <a:solidFill>
            <a:srgbClr val="B7B7B7"/>
          </a:solidFill>
        </p:spPr>
        <p:txBody>
          <a:bodyPr wrap="square" lIns="0" tIns="0" rIns="0" bIns="0" rtlCol="0"/>
          <a:lstStyle/>
          <a:p>
            <a:endParaRPr/>
          </a:p>
        </p:txBody>
      </p:sp>
      <p:sp>
        <p:nvSpPr>
          <p:cNvPr id="367" name="object 367"/>
          <p:cNvSpPr/>
          <p:nvPr/>
        </p:nvSpPr>
        <p:spPr>
          <a:xfrm>
            <a:off x="7258754" y="7398625"/>
            <a:ext cx="57150" cy="58419"/>
          </a:xfrm>
          <a:custGeom>
            <a:avLst/>
            <a:gdLst/>
            <a:ahLst/>
            <a:cxnLst/>
            <a:rect l="l" t="t" r="r" b="b"/>
            <a:pathLst>
              <a:path w="57150" h="58420">
                <a:moveTo>
                  <a:pt x="56819" y="0"/>
                </a:moveTo>
                <a:lnTo>
                  <a:pt x="16967" y="40030"/>
                </a:lnTo>
                <a:lnTo>
                  <a:pt x="15951" y="41706"/>
                </a:lnTo>
                <a:lnTo>
                  <a:pt x="14528" y="43129"/>
                </a:lnTo>
                <a:lnTo>
                  <a:pt x="12814" y="44145"/>
                </a:lnTo>
                <a:lnTo>
                  <a:pt x="8585" y="48412"/>
                </a:lnTo>
                <a:lnTo>
                  <a:pt x="4190" y="52768"/>
                </a:lnTo>
                <a:lnTo>
                  <a:pt x="0" y="56959"/>
                </a:lnTo>
                <a:lnTo>
                  <a:pt x="1498" y="57657"/>
                </a:lnTo>
                <a:lnTo>
                  <a:pt x="3238" y="58013"/>
                </a:lnTo>
                <a:lnTo>
                  <a:pt x="9664" y="58013"/>
                </a:lnTo>
                <a:lnTo>
                  <a:pt x="15087" y="56121"/>
                </a:lnTo>
                <a:lnTo>
                  <a:pt x="46520" y="27139"/>
                </a:lnTo>
                <a:lnTo>
                  <a:pt x="56502" y="5270"/>
                </a:lnTo>
                <a:lnTo>
                  <a:pt x="56819" y="0"/>
                </a:lnTo>
                <a:close/>
              </a:path>
            </a:pathLst>
          </a:custGeom>
          <a:solidFill>
            <a:srgbClr val="FFFFFF"/>
          </a:solidFill>
        </p:spPr>
        <p:txBody>
          <a:bodyPr wrap="square" lIns="0" tIns="0" rIns="0" bIns="0" rtlCol="0"/>
          <a:lstStyle/>
          <a:p>
            <a:endParaRPr/>
          </a:p>
        </p:txBody>
      </p:sp>
      <p:sp>
        <p:nvSpPr>
          <p:cNvPr id="368" name="object 368"/>
          <p:cNvSpPr/>
          <p:nvPr/>
        </p:nvSpPr>
        <p:spPr>
          <a:xfrm>
            <a:off x="7521003" y="7195226"/>
            <a:ext cx="8890" cy="9525"/>
          </a:xfrm>
          <a:custGeom>
            <a:avLst/>
            <a:gdLst/>
            <a:ahLst/>
            <a:cxnLst/>
            <a:rect l="l" t="t" r="r" b="b"/>
            <a:pathLst>
              <a:path w="8890" h="9525">
                <a:moveTo>
                  <a:pt x="8877" y="0"/>
                </a:moveTo>
                <a:lnTo>
                  <a:pt x="5727" y="2794"/>
                </a:lnTo>
                <a:lnTo>
                  <a:pt x="2755" y="5969"/>
                </a:lnTo>
                <a:lnTo>
                  <a:pt x="0" y="9321"/>
                </a:lnTo>
                <a:lnTo>
                  <a:pt x="8877" y="0"/>
                </a:lnTo>
                <a:close/>
              </a:path>
            </a:pathLst>
          </a:custGeom>
          <a:solidFill>
            <a:srgbClr val="FFFFFF"/>
          </a:solidFill>
        </p:spPr>
        <p:txBody>
          <a:bodyPr wrap="square" lIns="0" tIns="0" rIns="0" bIns="0" rtlCol="0"/>
          <a:lstStyle/>
          <a:p>
            <a:endParaRPr/>
          </a:p>
        </p:txBody>
      </p:sp>
      <p:sp>
        <p:nvSpPr>
          <p:cNvPr id="369" name="object 369"/>
          <p:cNvSpPr/>
          <p:nvPr/>
        </p:nvSpPr>
        <p:spPr>
          <a:xfrm>
            <a:off x="7417132" y="7251178"/>
            <a:ext cx="43180" cy="44450"/>
          </a:xfrm>
          <a:custGeom>
            <a:avLst/>
            <a:gdLst/>
            <a:ahLst/>
            <a:cxnLst/>
            <a:rect l="l" t="t" r="r" b="b"/>
            <a:pathLst>
              <a:path w="43179" h="44450">
                <a:moveTo>
                  <a:pt x="42964" y="0"/>
                </a:moveTo>
                <a:lnTo>
                  <a:pt x="0" y="44246"/>
                </a:lnTo>
                <a:lnTo>
                  <a:pt x="11017" y="39829"/>
                </a:lnTo>
                <a:lnTo>
                  <a:pt x="22794" y="30481"/>
                </a:lnTo>
                <a:lnTo>
                  <a:pt x="33827" y="17173"/>
                </a:lnTo>
                <a:lnTo>
                  <a:pt x="42608" y="876"/>
                </a:lnTo>
                <a:lnTo>
                  <a:pt x="42964" y="0"/>
                </a:lnTo>
                <a:close/>
              </a:path>
            </a:pathLst>
          </a:custGeom>
          <a:solidFill>
            <a:srgbClr val="FFFFFF"/>
          </a:solidFill>
        </p:spPr>
        <p:txBody>
          <a:bodyPr wrap="square" lIns="0" tIns="0" rIns="0" bIns="0" rtlCol="0"/>
          <a:lstStyle/>
          <a:p>
            <a:endParaRPr/>
          </a:p>
        </p:txBody>
      </p:sp>
      <p:sp>
        <p:nvSpPr>
          <p:cNvPr id="370" name="object 370"/>
          <p:cNvSpPr/>
          <p:nvPr/>
        </p:nvSpPr>
        <p:spPr>
          <a:xfrm>
            <a:off x="7640788" y="7009319"/>
            <a:ext cx="55244" cy="67945"/>
          </a:xfrm>
          <a:custGeom>
            <a:avLst/>
            <a:gdLst/>
            <a:ahLst/>
            <a:cxnLst/>
            <a:rect l="l" t="t" r="r" b="b"/>
            <a:pathLst>
              <a:path w="55245" h="67945">
                <a:moveTo>
                  <a:pt x="46977" y="0"/>
                </a:moveTo>
                <a:lnTo>
                  <a:pt x="4127" y="46659"/>
                </a:lnTo>
                <a:lnTo>
                  <a:pt x="1409" y="54343"/>
                </a:lnTo>
                <a:lnTo>
                  <a:pt x="0" y="61645"/>
                </a:lnTo>
                <a:lnTo>
                  <a:pt x="355" y="67475"/>
                </a:lnTo>
                <a:lnTo>
                  <a:pt x="55194" y="8039"/>
                </a:lnTo>
                <a:lnTo>
                  <a:pt x="54102" y="3530"/>
                </a:lnTo>
                <a:lnTo>
                  <a:pt x="51523" y="419"/>
                </a:lnTo>
                <a:lnTo>
                  <a:pt x="46977" y="0"/>
                </a:lnTo>
                <a:close/>
              </a:path>
            </a:pathLst>
          </a:custGeom>
          <a:solidFill>
            <a:srgbClr val="FFFFFF"/>
          </a:solidFill>
        </p:spPr>
        <p:txBody>
          <a:bodyPr wrap="square" lIns="0" tIns="0" rIns="0" bIns="0" rtlCol="0"/>
          <a:lstStyle/>
          <a:p>
            <a:endParaRPr/>
          </a:p>
        </p:txBody>
      </p:sp>
      <p:sp>
        <p:nvSpPr>
          <p:cNvPr id="371" name="object 371"/>
          <p:cNvSpPr/>
          <p:nvPr/>
        </p:nvSpPr>
        <p:spPr>
          <a:xfrm>
            <a:off x="7777874" y="6827121"/>
            <a:ext cx="45720" cy="81915"/>
          </a:xfrm>
          <a:custGeom>
            <a:avLst/>
            <a:gdLst/>
            <a:ahLst/>
            <a:cxnLst/>
            <a:rect l="l" t="t" r="r" b="b"/>
            <a:pathLst>
              <a:path w="45720" h="81915">
                <a:moveTo>
                  <a:pt x="42964" y="30835"/>
                </a:moveTo>
                <a:lnTo>
                  <a:pt x="36143" y="39115"/>
                </a:lnTo>
                <a:lnTo>
                  <a:pt x="26730" y="50315"/>
                </a:lnTo>
                <a:lnTo>
                  <a:pt x="14692" y="64409"/>
                </a:lnTo>
                <a:lnTo>
                  <a:pt x="0" y="81368"/>
                </a:lnTo>
                <a:lnTo>
                  <a:pt x="939" y="81749"/>
                </a:lnTo>
                <a:lnTo>
                  <a:pt x="1993" y="81927"/>
                </a:lnTo>
                <a:lnTo>
                  <a:pt x="3073" y="81927"/>
                </a:lnTo>
                <a:lnTo>
                  <a:pt x="34361" y="52116"/>
                </a:lnTo>
                <a:lnTo>
                  <a:pt x="42544" y="32372"/>
                </a:lnTo>
                <a:lnTo>
                  <a:pt x="42964" y="30835"/>
                </a:lnTo>
                <a:close/>
              </a:path>
              <a:path w="45720" h="81915">
                <a:moveTo>
                  <a:pt x="40195" y="0"/>
                </a:moveTo>
                <a:lnTo>
                  <a:pt x="45440" y="14033"/>
                </a:lnTo>
                <a:lnTo>
                  <a:pt x="45402" y="7569"/>
                </a:lnTo>
                <a:lnTo>
                  <a:pt x="43865" y="2260"/>
                </a:lnTo>
                <a:lnTo>
                  <a:pt x="40195" y="0"/>
                </a:lnTo>
                <a:close/>
              </a:path>
            </a:pathLst>
          </a:custGeom>
          <a:solidFill>
            <a:srgbClr val="FFFFFF"/>
          </a:solidFill>
        </p:spPr>
        <p:txBody>
          <a:bodyPr wrap="square" lIns="0" tIns="0" rIns="0" bIns="0" rtlCol="0"/>
          <a:lstStyle/>
          <a:p>
            <a:endParaRPr/>
          </a:p>
        </p:txBody>
      </p:sp>
      <p:sp>
        <p:nvSpPr>
          <p:cNvPr id="372" name="object 372"/>
          <p:cNvSpPr/>
          <p:nvPr/>
        </p:nvSpPr>
        <p:spPr>
          <a:xfrm>
            <a:off x="7271569" y="7438645"/>
            <a:ext cx="4445" cy="4445"/>
          </a:xfrm>
          <a:custGeom>
            <a:avLst/>
            <a:gdLst/>
            <a:ahLst/>
            <a:cxnLst/>
            <a:rect l="l" t="t" r="r" b="b"/>
            <a:pathLst>
              <a:path w="4445" h="4445">
                <a:moveTo>
                  <a:pt x="4152" y="0"/>
                </a:moveTo>
                <a:lnTo>
                  <a:pt x="1397" y="2768"/>
                </a:lnTo>
                <a:lnTo>
                  <a:pt x="0" y="4127"/>
                </a:lnTo>
                <a:lnTo>
                  <a:pt x="1714" y="3111"/>
                </a:lnTo>
                <a:lnTo>
                  <a:pt x="3136" y="1676"/>
                </a:lnTo>
                <a:lnTo>
                  <a:pt x="4152" y="0"/>
                </a:lnTo>
                <a:close/>
              </a:path>
            </a:pathLst>
          </a:custGeom>
          <a:solidFill>
            <a:srgbClr val="FFFFFF"/>
          </a:solidFill>
        </p:spPr>
        <p:txBody>
          <a:bodyPr wrap="square" lIns="0" tIns="0" rIns="0" bIns="0" rtlCol="0"/>
          <a:lstStyle/>
          <a:p>
            <a:endParaRPr/>
          </a:p>
        </p:txBody>
      </p:sp>
      <p:sp>
        <p:nvSpPr>
          <p:cNvPr id="373" name="object 373"/>
          <p:cNvSpPr/>
          <p:nvPr/>
        </p:nvSpPr>
        <p:spPr>
          <a:xfrm>
            <a:off x="7467464" y="6197109"/>
            <a:ext cx="104139" cy="137160"/>
          </a:xfrm>
          <a:custGeom>
            <a:avLst/>
            <a:gdLst/>
            <a:ahLst/>
            <a:cxnLst/>
            <a:rect l="l" t="t" r="r" b="b"/>
            <a:pathLst>
              <a:path w="104140" h="137160">
                <a:moveTo>
                  <a:pt x="15506" y="0"/>
                </a:moveTo>
                <a:lnTo>
                  <a:pt x="14706" y="520"/>
                </a:lnTo>
                <a:lnTo>
                  <a:pt x="0" y="4635"/>
                </a:lnTo>
                <a:lnTo>
                  <a:pt x="23453" y="37493"/>
                </a:lnTo>
                <a:lnTo>
                  <a:pt x="46461" y="70443"/>
                </a:lnTo>
                <a:lnTo>
                  <a:pt x="69113" y="103608"/>
                </a:lnTo>
                <a:lnTo>
                  <a:pt x="91503" y="137109"/>
                </a:lnTo>
                <a:lnTo>
                  <a:pt x="95275" y="132740"/>
                </a:lnTo>
                <a:lnTo>
                  <a:pt x="99085" y="128130"/>
                </a:lnTo>
                <a:lnTo>
                  <a:pt x="102857" y="123736"/>
                </a:lnTo>
                <a:lnTo>
                  <a:pt x="103657" y="122720"/>
                </a:lnTo>
                <a:lnTo>
                  <a:pt x="83047" y="93592"/>
                </a:lnTo>
                <a:lnTo>
                  <a:pt x="61363" y="63260"/>
                </a:lnTo>
                <a:lnTo>
                  <a:pt x="38788" y="31978"/>
                </a:lnTo>
                <a:lnTo>
                  <a:pt x="15506" y="0"/>
                </a:lnTo>
                <a:close/>
              </a:path>
            </a:pathLst>
          </a:custGeom>
          <a:solidFill>
            <a:srgbClr val="B7B7B7"/>
          </a:solidFill>
        </p:spPr>
        <p:txBody>
          <a:bodyPr wrap="square" lIns="0" tIns="0" rIns="0" bIns="0" rtlCol="0"/>
          <a:lstStyle/>
          <a:p>
            <a:endParaRPr/>
          </a:p>
        </p:txBody>
      </p:sp>
      <p:sp>
        <p:nvSpPr>
          <p:cNvPr id="374" name="object 374"/>
          <p:cNvSpPr/>
          <p:nvPr/>
        </p:nvSpPr>
        <p:spPr>
          <a:xfrm>
            <a:off x="7098372" y="5747270"/>
            <a:ext cx="384594" cy="454469"/>
          </a:xfrm>
          <a:prstGeom prst="rect">
            <a:avLst/>
          </a:prstGeom>
          <a:blipFill>
            <a:blip r:embed="rId134" cstate="print"/>
            <a:stretch>
              <a:fillRect/>
            </a:stretch>
          </a:blipFill>
        </p:spPr>
        <p:txBody>
          <a:bodyPr wrap="square" lIns="0" tIns="0" rIns="0" bIns="0" rtlCol="0"/>
          <a:lstStyle/>
          <a:p>
            <a:endParaRPr/>
          </a:p>
        </p:txBody>
      </p:sp>
      <p:sp>
        <p:nvSpPr>
          <p:cNvPr id="375" name="object 375"/>
          <p:cNvSpPr/>
          <p:nvPr/>
        </p:nvSpPr>
        <p:spPr>
          <a:xfrm>
            <a:off x="6499440" y="5130596"/>
            <a:ext cx="557441" cy="565340"/>
          </a:xfrm>
          <a:prstGeom prst="rect">
            <a:avLst/>
          </a:prstGeom>
          <a:blipFill>
            <a:blip r:embed="rId135" cstate="print"/>
            <a:stretch>
              <a:fillRect/>
            </a:stretch>
          </a:blipFill>
        </p:spPr>
        <p:txBody>
          <a:bodyPr wrap="square" lIns="0" tIns="0" rIns="0" bIns="0" rtlCol="0"/>
          <a:lstStyle/>
          <a:p>
            <a:endParaRPr/>
          </a:p>
        </p:txBody>
      </p:sp>
      <p:sp>
        <p:nvSpPr>
          <p:cNvPr id="376" name="object 376"/>
          <p:cNvSpPr/>
          <p:nvPr/>
        </p:nvSpPr>
        <p:spPr>
          <a:xfrm>
            <a:off x="6934124" y="4417216"/>
            <a:ext cx="167005" cy="125095"/>
          </a:xfrm>
          <a:custGeom>
            <a:avLst/>
            <a:gdLst/>
            <a:ahLst/>
            <a:cxnLst/>
            <a:rect l="l" t="t" r="r" b="b"/>
            <a:pathLst>
              <a:path w="167004" h="125095">
                <a:moveTo>
                  <a:pt x="33426" y="31965"/>
                </a:moveTo>
                <a:lnTo>
                  <a:pt x="5689" y="49428"/>
                </a:lnTo>
                <a:lnTo>
                  <a:pt x="13964" y="69274"/>
                </a:lnTo>
                <a:lnTo>
                  <a:pt x="25874" y="87461"/>
                </a:lnTo>
                <a:lnTo>
                  <a:pt x="60490" y="115570"/>
                </a:lnTo>
                <a:lnTo>
                  <a:pt x="97650" y="124929"/>
                </a:lnTo>
                <a:lnTo>
                  <a:pt x="100444" y="124866"/>
                </a:lnTo>
                <a:lnTo>
                  <a:pt x="140044" y="110113"/>
                </a:lnTo>
                <a:lnTo>
                  <a:pt x="163233" y="79349"/>
                </a:lnTo>
                <a:lnTo>
                  <a:pt x="166839" y="68453"/>
                </a:lnTo>
                <a:lnTo>
                  <a:pt x="162637" y="62204"/>
                </a:lnTo>
                <a:lnTo>
                  <a:pt x="105575" y="62204"/>
                </a:lnTo>
                <a:lnTo>
                  <a:pt x="33426" y="31965"/>
                </a:lnTo>
                <a:close/>
              </a:path>
              <a:path w="167004" h="125095">
                <a:moveTo>
                  <a:pt x="145605" y="36880"/>
                </a:moveTo>
                <a:lnTo>
                  <a:pt x="105575" y="62204"/>
                </a:lnTo>
                <a:lnTo>
                  <a:pt x="162637" y="62204"/>
                </a:lnTo>
                <a:lnTo>
                  <a:pt x="145605" y="36880"/>
                </a:lnTo>
                <a:close/>
              </a:path>
              <a:path w="167004" h="125095">
                <a:moveTo>
                  <a:pt x="876" y="0"/>
                </a:moveTo>
                <a:lnTo>
                  <a:pt x="241" y="5003"/>
                </a:lnTo>
                <a:lnTo>
                  <a:pt x="0" y="10058"/>
                </a:lnTo>
                <a:lnTo>
                  <a:pt x="63" y="15201"/>
                </a:lnTo>
                <a:lnTo>
                  <a:pt x="4330" y="12547"/>
                </a:lnTo>
                <a:lnTo>
                  <a:pt x="6489" y="11176"/>
                </a:lnTo>
                <a:lnTo>
                  <a:pt x="2717" y="3746"/>
                </a:lnTo>
                <a:lnTo>
                  <a:pt x="876" y="0"/>
                </a:lnTo>
                <a:close/>
              </a:path>
            </a:pathLst>
          </a:custGeom>
          <a:solidFill>
            <a:srgbClr val="B7B7B7"/>
          </a:solidFill>
        </p:spPr>
        <p:txBody>
          <a:bodyPr wrap="square" lIns="0" tIns="0" rIns="0" bIns="0" rtlCol="0"/>
          <a:lstStyle/>
          <a:p>
            <a:endParaRPr/>
          </a:p>
        </p:txBody>
      </p:sp>
      <p:sp>
        <p:nvSpPr>
          <p:cNvPr id="377" name="object 377"/>
          <p:cNvSpPr/>
          <p:nvPr/>
        </p:nvSpPr>
        <p:spPr>
          <a:xfrm>
            <a:off x="6934187" y="4346778"/>
            <a:ext cx="170376" cy="138899"/>
          </a:xfrm>
          <a:prstGeom prst="rect">
            <a:avLst/>
          </a:prstGeom>
          <a:blipFill>
            <a:blip r:embed="rId136" cstate="print"/>
            <a:stretch>
              <a:fillRect/>
            </a:stretch>
          </a:blipFill>
        </p:spPr>
        <p:txBody>
          <a:bodyPr wrap="square" lIns="0" tIns="0" rIns="0" bIns="0" rtlCol="0"/>
          <a:lstStyle/>
          <a:p>
            <a:endParaRPr/>
          </a:p>
        </p:txBody>
      </p:sp>
      <p:sp>
        <p:nvSpPr>
          <p:cNvPr id="378" name="object 378"/>
          <p:cNvSpPr/>
          <p:nvPr/>
        </p:nvSpPr>
        <p:spPr>
          <a:xfrm>
            <a:off x="8010301" y="2682429"/>
            <a:ext cx="130175" cy="147320"/>
          </a:xfrm>
          <a:custGeom>
            <a:avLst/>
            <a:gdLst/>
            <a:ahLst/>
            <a:cxnLst/>
            <a:rect l="l" t="t" r="r" b="b"/>
            <a:pathLst>
              <a:path w="130175" h="147319">
                <a:moveTo>
                  <a:pt x="2476" y="0"/>
                </a:moveTo>
                <a:lnTo>
                  <a:pt x="1676" y="584"/>
                </a:lnTo>
                <a:lnTo>
                  <a:pt x="0" y="4914"/>
                </a:lnTo>
                <a:lnTo>
                  <a:pt x="3695" y="12738"/>
                </a:lnTo>
                <a:lnTo>
                  <a:pt x="28549" y="51817"/>
                </a:lnTo>
                <a:lnTo>
                  <a:pt x="47713" y="76098"/>
                </a:lnTo>
                <a:lnTo>
                  <a:pt x="48259" y="76796"/>
                </a:lnTo>
                <a:lnTo>
                  <a:pt x="49390" y="78130"/>
                </a:lnTo>
                <a:lnTo>
                  <a:pt x="49949" y="78752"/>
                </a:lnTo>
                <a:lnTo>
                  <a:pt x="50469" y="79413"/>
                </a:lnTo>
                <a:lnTo>
                  <a:pt x="93760" y="125347"/>
                </a:lnTo>
                <a:lnTo>
                  <a:pt x="124193" y="147065"/>
                </a:lnTo>
                <a:lnTo>
                  <a:pt x="128701" y="147065"/>
                </a:lnTo>
                <a:lnTo>
                  <a:pt x="130162" y="143433"/>
                </a:lnTo>
                <a:lnTo>
                  <a:pt x="123570" y="130162"/>
                </a:lnTo>
                <a:lnTo>
                  <a:pt x="96748" y="89492"/>
                </a:lnTo>
                <a:lnTo>
                  <a:pt x="68071" y="54825"/>
                </a:lnTo>
                <a:lnTo>
                  <a:pt x="49872" y="35547"/>
                </a:lnTo>
                <a:lnTo>
                  <a:pt x="47434" y="33032"/>
                </a:lnTo>
                <a:lnTo>
                  <a:pt x="18643" y="7543"/>
                </a:lnTo>
                <a:lnTo>
                  <a:pt x="18160" y="7150"/>
                </a:lnTo>
                <a:lnTo>
                  <a:pt x="17678" y="6845"/>
                </a:lnTo>
                <a:lnTo>
                  <a:pt x="17221" y="6489"/>
                </a:lnTo>
                <a:lnTo>
                  <a:pt x="12915" y="3454"/>
                </a:lnTo>
                <a:lnTo>
                  <a:pt x="10058" y="1917"/>
                </a:lnTo>
                <a:lnTo>
                  <a:pt x="8280" y="1181"/>
                </a:lnTo>
                <a:lnTo>
                  <a:pt x="6845" y="558"/>
                </a:lnTo>
                <a:lnTo>
                  <a:pt x="5651" y="203"/>
                </a:lnTo>
                <a:lnTo>
                  <a:pt x="4711" y="63"/>
                </a:lnTo>
                <a:lnTo>
                  <a:pt x="2476" y="0"/>
                </a:lnTo>
                <a:close/>
              </a:path>
            </a:pathLst>
          </a:custGeom>
          <a:solidFill>
            <a:srgbClr val="B7B7B7"/>
          </a:solidFill>
        </p:spPr>
        <p:txBody>
          <a:bodyPr wrap="square" lIns="0" tIns="0" rIns="0" bIns="0" rtlCol="0"/>
          <a:lstStyle/>
          <a:p>
            <a:endParaRPr/>
          </a:p>
        </p:txBody>
      </p:sp>
      <p:sp>
        <p:nvSpPr>
          <p:cNvPr id="379" name="object 379"/>
          <p:cNvSpPr/>
          <p:nvPr/>
        </p:nvSpPr>
        <p:spPr>
          <a:xfrm>
            <a:off x="7947066" y="4104563"/>
            <a:ext cx="131204" cy="192862"/>
          </a:xfrm>
          <a:prstGeom prst="rect">
            <a:avLst/>
          </a:prstGeom>
          <a:blipFill>
            <a:blip r:embed="rId137" cstate="print"/>
            <a:stretch>
              <a:fillRect/>
            </a:stretch>
          </a:blipFill>
        </p:spPr>
        <p:txBody>
          <a:bodyPr wrap="square" lIns="0" tIns="0" rIns="0" bIns="0" rtlCol="0"/>
          <a:lstStyle/>
          <a:p>
            <a:endParaRPr/>
          </a:p>
        </p:txBody>
      </p:sp>
      <p:sp>
        <p:nvSpPr>
          <p:cNvPr id="380" name="object 380"/>
          <p:cNvSpPr/>
          <p:nvPr/>
        </p:nvSpPr>
        <p:spPr>
          <a:xfrm>
            <a:off x="7998104" y="4187901"/>
            <a:ext cx="26504" cy="23431"/>
          </a:xfrm>
          <a:prstGeom prst="rect">
            <a:avLst/>
          </a:prstGeom>
          <a:blipFill>
            <a:blip r:embed="rId28" cstate="print"/>
            <a:stretch>
              <a:fillRect/>
            </a:stretch>
          </a:blipFill>
        </p:spPr>
        <p:txBody>
          <a:bodyPr wrap="square" lIns="0" tIns="0" rIns="0" bIns="0" rtlCol="0"/>
          <a:lstStyle/>
          <a:p>
            <a:endParaRPr/>
          </a:p>
        </p:txBody>
      </p:sp>
      <p:sp>
        <p:nvSpPr>
          <p:cNvPr id="381" name="object 381"/>
          <p:cNvSpPr/>
          <p:nvPr/>
        </p:nvSpPr>
        <p:spPr>
          <a:xfrm>
            <a:off x="7088111" y="7553201"/>
            <a:ext cx="41910" cy="6985"/>
          </a:xfrm>
          <a:custGeom>
            <a:avLst/>
            <a:gdLst/>
            <a:ahLst/>
            <a:cxnLst/>
            <a:rect l="l" t="t" r="r" b="b"/>
            <a:pathLst>
              <a:path w="41909" h="6984">
                <a:moveTo>
                  <a:pt x="23635" y="0"/>
                </a:moveTo>
                <a:lnTo>
                  <a:pt x="18961" y="0"/>
                </a:lnTo>
                <a:lnTo>
                  <a:pt x="0" y="6803"/>
                </a:lnTo>
                <a:lnTo>
                  <a:pt x="41798" y="6803"/>
                </a:lnTo>
                <a:lnTo>
                  <a:pt x="40437" y="5716"/>
                </a:lnTo>
                <a:lnTo>
                  <a:pt x="32893" y="2209"/>
                </a:lnTo>
                <a:lnTo>
                  <a:pt x="28321" y="698"/>
                </a:lnTo>
                <a:lnTo>
                  <a:pt x="23635" y="0"/>
                </a:lnTo>
                <a:close/>
              </a:path>
            </a:pathLst>
          </a:custGeom>
          <a:solidFill>
            <a:srgbClr val="B7B7B7"/>
          </a:solidFill>
        </p:spPr>
        <p:txBody>
          <a:bodyPr wrap="square" lIns="0" tIns="0" rIns="0" bIns="0" rtlCol="0"/>
          <a:lstStyle/>
          <a:p>
            <a:endParaRPr/>
          </a:p>
        </p:txBody>
      </p:sp>
      <p:sp>
        <p:nvSpPr>
          <p:cNvPr id="382" name="object 382"/>
          <p:cNvSpPr/>
          <p:nvPr/>
        </p:nvSpPr>
        <p:spPr>
          <a:xfrm>
            <a:off x="8070967" y="5672945"/>
            <a:ext cx="45085" cy="45085"/>
          </a:xfrm>
          <a:custGeom>
            <a:avLst/>
            <a:gdLst/>
            <a:ahLst/>
            <a:cxnLst/>
            <a:rect l="l" t="t" r="r" b="b"/>
            <a:pathLst>
              <a:path w="45084" h="45085">
                <a:moveTo>
                  <a:pt x="23393" y="0"/>
                </a:moveTo>
                <a:lnTo>
                  <a:pt x="14555" y="1431"/>
                </a:lnTo>
                <a:lnTo>
                  <a:pt x="7219" y="5983"/>
                </a:lnTo>
                <a:lnTo>
                  <a:pt x="2122" y="12956"/>
                </a:lnTo>
                <a:lnTo>
                  <a:pt x="0" y="21653"/>
                </a:lnTo>
                <a:lnTo>
                  <a:pt x="1425" y="30480"/>
                </a:lnTo>
                <a:lnTo>
                  <a:pt x="5978" y="37814"/>
                </a:lnTo>
                <a:lnTo>
                  <a:pt x="12955" y="42909"/>
                </a:lnTo>
                <a:lnTo>
                  <a:pt x="21653" y="45021"/>
                </a:lnTo>
                <a:lnTo>
                  <a:pt x="30480" y="43590"/>
                </a:lnTo>
                <a:lnTo>
                  <a:pt x="37814" y="39042"/>
                </a:lnTo>
                <a:lnTo>
                  <a:pt x="42909" y="32080"/>
                </a:lnTo>
                <a:lnTo>
                  <a:pt x="45021" y="23406"/>
                </a:lnTo>
                <a:lnTo>
                  <a:pt x="43590" y="14576"/>
                </a:lnTo>
                <a:lnTo>
                  <a:pt x="39041" y="7235"/>
                </a:lnTo>
                <a:lnTo>
                  <a:pt x="32075" y="2128"/>
                </a:lnTo>
                <a:lnTo>
                  <a:pt x="23393" y="0"/>
                </a:lnTo>
                <a:close/>
              </a:path>
            </a:pathLst>
          </a:custGeom>
          <a:solidFill>
            <a:srgbClr val="FFFFFF"/>
          </a:solidFill>
        </p:spPr>
        <p:txBody>
          <a:bodyPr wrap="square" lIns="0" tIns="0" rIns="0" bIns="0" rtlCol="0"/>
          <a:lstStyle/>
          <a:p>
            <a:endParaRPr/>
          </a:p>
        </p:txBody>
      </p:sp>
      <p:sp>
        <p:nvSpPr>
          <p:cNvPr id="383" name="object 383"/>
          <p:cNvSpPr/>
          <p:nvPr/>
        </p:nvSpPr>
        <p:spPr>
          <a:xfrm>
            <a:off x="7751368" y="2046091"/>
            <a:ext cx="45085" cy="45085"/>
          </a:xfrm>
          <a:custGeom>
            <a:avLst/>
            <a:gdLst/>
            <a:ahLst/>
            <a:cxnLst/>
            <a:rect l="l" t="t" r="r" b="b"/>
            <a:pathLst>
              <a:path w="45084" h="45085">
                <a:moveTo>
                  <a:pt x="23368" y="0"/>
                </a:moveTo>
                <a:lnTo>
                  <a:pt x="14539" y="1420"/>
                </a:lnTo>
                <a:lnTo>
                  <a:pt x="7202" y="5959"/>
                </a:lnTo>
                <a:lnTo>
                  <a:pt x="2106" y="12923"/>
                </a:lnTo>
                <a:lnTo>
                  <a:pt x="0" y="21615"/>
                </a:lnTo>
                <a:lnTo>
                  <a:pt x="1425" y="30447"/>
                </a:lnTo>
                <a:lnTo>
                  <a:pt x="5969" y="37790"/>
                </a:lnTo>
                <a:lnTo>
                  <a:pt x="12940" y="42887"/>
                </a:lnTo>
                <a:lnTo>
                  <a:pt x="21653" y="44983"/>
                </a:lnTo>
                <a:lnTo>
                  <a:pt x="30464" y="43558"/>
                </a:lnTo>
                <a:lnTo>
                  <a:pt x="37799" y="39019"/>
                </a:lnTo>
                <a:lnTo>
                  <a:pt x="42904" y="32058"/>
                </a:lnTo>
                <a:lnTo>
                  <a:pt x="45021" y="23367"/>
                </a:lnTo>
                <a:lnTo>
                  <a:pt x="43574" y="14541"/>
                </a:lnTo>
                <a:lnTo>
                  <a:pt x="39023" y="7207"/>
                </a:lnTo>
                <a:lnTo>
                  <a:pt x="32059" y="2111"/>
                </a:lnTo>
                <a:lnTo>
                  <a:pt x="23368" y="0"/>
                </a:lnTo>
                <a:close/>
              </a:path>
            </a:pathLst>
          </a:custGeom>
          <a:solidFill>
            <a:srgbClr val="FFFFFF"/>
          </a:solidFill>
        </p:spPr>
        <p:txBody>
          <a:bodyPr wrap="square" lIns="0" tIns="0" rIns="0" bIns="0" rtlCol="0"/>
          <a:lstStyle/>
          <a:p>
            <a:endParaRPr/>
          </a:p>
        </p:txBody>
      </p:sp>
      <p:sp>
        <p:nvSpPr>
          <p:cNvPr id="384" name="object 384"/>
          <p:cNvSpPr/>
          <p:nvPr/>
        </p:nvSpPr>
        <p:spPr>
          <a:xfrm>
            <a:off x="7589111" y="4583285"/>
            <a:ext cx="45085" cy="45085"/>
          </a:xfrm>
          <a:custGeom>
            <a:avLst/>
            <a:gdLst/>
            <a:ahLst/>
            <a:cxnLst/>
            <a:rect l="l" t="t" r="r" b="b"/>
            <a:pathLst>
              <a:path w="45084" h="45085">
                <a:moveTo>
                  <a:pt x="23355" y="0"/>
                </a:moveTo>
                <a:lnTo>
                  <a:pt x="14544" y="1431"/>
                </a:lnTo>
                <a:lnTo>
                  <a:pt x="7210" y="5983"/>
                </a:lnTo>
                <a:lnTo>
                  <a:pt x="2109" y="12956"/>
                </a:lnTo>
                <a:lnTo>
                  <a:pt x="0" y="21653"/>
                </a:lnTo>
                <a:lnTo>
                  <a:pt x="1425" y="30471"/>
                </a:lnTo>
                <a:lnTo>
                  <a:pt x="5973" y="37809"/>
                </a:lnTo>
                <a:lnTo>
                  <a:pt x="12939" y="42911"/>
                </a:lnTo>
                <a:lnTo>
                  <a:pt x="21615" y="45021"/>
                </a:lnTo>
                <a:lnTo>
                  <a:pt x="30464" y="43590"/>
                </a:lnTo>
                <a:lnTo>
                  <a:pt x="37807" y="39042"/>
                </a:lnTo>
                <a:lnTo>
                  <a:pt x="42903" y="32080"/>
                </a:lnTo>
                <a:lnTo>
                  <a:pt x="45008" y="23406"/>
                </a:lnTo>
                <a:lnTo>
                  <a:pt x="43582" y="14557"/>
                </a:lnTo>
                <a:lnTo>
                  <a:pt x="39030" y="7212"/>
                </a:lnTo>
                <a:lnTo>
                  <a:pt x="32053" y="2112"/>
                </a:lnTo>
                <a:lnTo>
                  <a:pt x="23355" y="0"/>
                </a:lnTo>
                <a:close/>
              </a:path>
            </a:pathLst>
          </a:custGeom>
          <a:solidFill>
            <a:srgbClr val="FFFFFF"/>
          </a:solidFill>
        </p:spPr>
        <p:txBody>
          <a:bodyPr wrap="square" lIns="0" tIns="0" rIns="0" bIns="0" rtlCol="0"/>
          <a:lstStyle/>
          <a:p>
            <a:endParaRPr/>
          </a:p>
        </p:txBody>
      </p:sp>
      <p:sp>
        <p:nvSpPr>
          <p:cNvPr id="385" name="object 385"/>
          <p:cNvSpPr/>
          <p:nvPr/>
        </p:nvSpPr>
        <p:spPr>
          <a:xfrm>
            <a:off x="6578800" y="5656321"/>
            <a:ext cx="45085" cy="45085"/>
          </a:xfrm>
          <a:custGeom>
            <a:avLst/>
            <a:gdLst/>
            <a:ahLst/>
            <a:cxnLst/>
            <a:rect l="l" t="t" r="r" b="b"/>
            <a:pathLst>
              <a:path w="45084" h="45085">
                <a:moveTo>
                  <a:pt x="23393" y="0"/>
                </a:moveTo>
                <a:lnTo>
                  <a:pt x="14560" y="1425"/>
                </a:lnTo>
                <a:lnTo>
                  <a:pt x="7215" y="5965"/>
                </a:lnTo>
                <a:lnTo>
                  <a:pt x="2110" y="12930"/>
                </a:lnTo>
                <a:lnTo>
                  <a:pt x="0" y="21628"/>
                </a:lnTo>
                <a:lnTo>
                  <a:pt x="1441" y="30455"/>
                </a:lnTo>
                <a:lnTo>
                  <a:pt x="5988" y="37801"/>
                </a:lnTo>
                <a:lnTo>
                  <a:pt x="12944" y="42909"/>
                </a:lnTo>
                <a:lnTo>
                  <a:pt x="21615" y="45021"/>
                </a:lnTo>
                <a:lnTo>
                  <a:pt x="30469" y="43579"/>
                </a:lnTo>
                <a:lnTo>
                  <a:pt x="37822" y="39028"/>
                </a:lnTo>
                <a:lnTo>
                  <a:pt x="42919" y="32060"/>
                </a:lnTo>
                <a:lnTo>
                  <a:pt x="45008" y="23367"/>
                </a:lnTo>
                <a:lnTo>
                  <a:pt x="43588" y="14535"/>
                </a:lnTo>
                <a:lnTo>
                  <a:pt x="39049" y="7192"/>
                </a:lnTo>
                <a:lnTo>
                  <a:pt x="32085" y="2095"/>
                </a:lnTo>
                <a:lnTo>
                  <a:pt x="23393" y="0"/>
                </a:lnTo>
                <a:close/>
              </a:path>
            </a:pathLst>
          </a:custGeom>
          <a:solidFill>
            <a:srgbClr val="FFFFFF"/>
          </a:solidFill>
        </p:spPr>
        <p:txBody>
          <a:bodyPr wrap="square" lIns="0" tIns="0" rIns="0" bIns="0" rtlCol="0"/>
          <a:lstStyle/>
          <a:p>
            <a:endParaRPr/>
          </a:p>
        </p:txBody>
      </p:sp>
      <p:sp>
        <p:nvSpPr>
          <p:cNvPr id="386" name="object 386"/>
          <p:cNvSpPr/>
          <p:nvPr/>
        </p:nvSpPr>
        <p:spPr>
          <a:xfrm>
            <a:off x="6086877" y="5672945"/>
            <a:ext cx="45085" cy="45085"/>
          </a:xfrm>
          <a:custGeom>
            <a:avLst/>
            <a:gdLst/>
            <a:ahLst/>
            <a:cxnLst/>
            <a:rect l="l" t="t" r="r" b="b"/>
            <a:pathLst>
              <a:path w="45085" h="45085">
                <a:moveTo>
                  <a:pt x="23367" y="0"/>
                </a:moveTo>
                <a:lnTo>
                  <a:pt x="14539" y="1431"/>
                </a:lnTo>
                <a:lnTo>
                  <a:pt x="7202" y="5983"/>
                </a:lnTo>
                <a:lnTo>
                  <a:pt x="2106" y="12956"/>
                </a:lnTo>
                <a:lnTo>
                  <a:pt x="0" y="21653"/>
                </a:lnTo>
                <a:lnTo>
                  <a:pt x="1420" y="30480"/>
                </a:lnTo>
                <a:lnTo>
                  <a:pt x="5964" y="37814"/>
                </a:lnTo>
                <a:lnTo>
                  <a:pt x="12939" y="42909"/>
                </a:lnTo>
                <a:lnTo>
                  <a:pt x="21653" y="45021"/>
                </a:lnTo>
                <a:lnTo>
                  <a:pt x="30463" y="43590"/>
                </a:lnTo>
                <a:lnTo>
                  <a:pt x="37795" y="39042"/>
                </a:lnTo>
                <a:lnTo>
                  <a:pt x="42888" y="32080"/>
                </a:lnTo>
                <a:lnTo>
                  <a:pt x="44983" y="23406"/>
                </a:lnTo>
                <a:lnTo>
                  <a:pt x="43558" y="14576"/>
                </a:lnTo>
                <a:lnTo>
                  <a:pt x="39019" y="7235"/>
                </a:lnTo>
                <a:lnTo>
                  <a:pt x="32058" y="2128"/>
                </a:lnTo>
                <a:lnTo>
                  <a:pt x="23367" y="0"/>
                </a:lnTo>
                <a:close/>
              </a:path>
            </a:pathLst>
          </a:custGeom>
          <a:solidFill>
            <a:srgbClr val="FFFFFF"/>
          </a:solidFill>
        </p:spPr>
        <p:txBody>
          <a:bodyPr wrap="square" lIns="0" tIns="0" rIns="0" bIns="0" rtlCol="0"/>
          <a:lstStyle/>
          <a:p>
            <a:endParaRPr/>
          </a:p>
        </p:txBody>
      </p:sp>
      <p:sp>
        <p:nvSpPr>
          <p:cNvPr id="387" name="object 387"/>
          <p:cNvSpPr/>
          <p:nvPr/>
        </p:nvSpPr>
        <p:spPr>
          <a:xfrm>
            <a:off x="7082483" y="3706945"/>
            <a:ext cx="45085" cy="45085"/>
          </a:xfrm>
          <a:custGeom>
            <a:avLst/>
            <a:gdLst/>
            <a:ahLst/>
            <a:cxnLst/>
            <a:rect l="l" t="t" r="r" b="b"/>
            <a:pathLst>
              <a:path w="45084" h="45085">
                <a:moveTo>
                  <a:pt x="23406" y="0"/>
                </a:moveTo>
                <a:lnTo>
                  <a:pt x="14587" y="1431"/>
                </a:lnTo>
                <a:lnTo>
                  <a:pt x="7245" y="5983"/>
                </a:lnTo>
                <a:lnTo>
                  <a:pt x="2132" y="12956"/>
                </a:lnTo>
                <a:lnTo>
                  <a:pt x="0" y="21653"/>
                </a:lnTo>
                <a:lnTo>
                  <a:pt x="1431" y="30471"/>
                </a:lnTo>
                <a:lnTo>
                  <a:pt x="5983" y="37809"/>
                </a:lnTo>
                <a:lnTo>
                  <a:pt x="12956" y="42911"/>
                </a:lnTo>
                <a:lnTo>
                  <a:pt x="21653" y="45021"/>
                </a:lnTo>
                <a:lnTo>
                  <a:pt x="30485" y="43595"/>
                </a:lnTo>
                <a:lnTo>
                  <a:pt x="37828" y="39042"/>
                </a:lnTo>
                <a:lnTo>
                  <a:pt x="42925" y="32066"/>
                </a:lnTo>
                <a:lnTo>
                  <a:pt x="45021" y="23368"/>
                </a:lnTo>
                <a:lnTo>
                  <a:pt x="43590" y="14557"/>
                </a:lnTo>
                <a:lnTo>
                  <a:pt x="39042" y="7221"/>
                </a:lnTo>
                <a:lnTo>
                  <a:pt x="32080" y="2117"/>
                </a:lnTo>
                <a:lnTo>
                  <a:pt x="23406" y="0"/>
                </a:lnTo>
                <a:close/>
              </a:path>
            </a:pathLst>
          </a:custGeom>
          <a:solidFill>
            <a:srgbClr val="FFFFFF"/>
          </a:solidFill>
        </p:spPr>
        <p:txBody>
          <a:bodyPr wrap="square" lIns="0" tIns="0" rIns="0" bIns="0" rtlCol="0"/>
          <a:lstStyle/>
          <a:p>
            <a:endParaRPr/>
          </a:p>
        </p:txBody>
      </p:sp>
      <p:sp>
        <p:nvSpPr>
          <p:cNvPr id="388" name="object 388"/>
          <p:cNvSpPr/>
          <p:nvPr/>
        </p:nvSpPr>
        <p:spPr>
          <a:xfrm>
            <a:off x="7889739" y="2569272"/>
            <a:ext cx="20320" cy="20320"/>
          </a:xfrm>
          <a:custGeom>
            <a:avLst/>
            <a:gdLst/>
            <a:ahLst/>
            <a:cxnLst/>
            <a:rect l="l" t="t" r="r" b="b"/>
            <a:pathLst>
              <a:path w="20320" h="20319">
                <a:moveTo>
                  <a:pt x="12052" y="0"/>
                </a:moveTo>
                <a:lnTo>
                  <a:pt x="6426" y="419"/>
                </a:lnTo>
                <a:lnTo>
                  <a:pt x="0" y="7823"/>
                </a:lnTo>
                <a:lnTo>
                  <a:pt x="393" y="13436"/>
                </a:lnTo>
                <a:lnTo>
                  <a:pt x="4127" y="16624"/>
                </a:lnTo>
                <a:lnTo>
                  <a:pt x="7823" y="19875"/>
                </a:lnTo>
                <a:lnTo>
                  <a:pt x="13411" y="19456"/>
                </a:lnTo>
                <a:lnTo>
                  <a:pt x="16662" y="15748"/>
                </a:lnTo>
                <a:lnTo>
                  <a:pt x="19875" y="12039"/>
                </a:lnTo>
                <a:lnTo>
                  <a:pt x="19456" y="6426"/>
                </a:lnTo>
                <a:lnTo>
                  <a:pt x="12052" y="0"/>
                </a:lnTo>
                <a:close/>
              </a:path>
            </a:pathLst>
          </a:custGeom>
          <a:solidFill>
            <a:srgbClr val="FFFFFF"/>
          </a:solidFill>
        </p:spPr>
        <p:txBody>
          <a:bodyPr wrap="square" lIns="0" tIns="0" rIns="0" bIns="0" rtlCol="0"/>
          <a:lstStyle/>
          <a:p>
            <a:endParaRPr/>
          </a:p>
        </p:txBody>
      </p:sp>
      <p:sp>
        <p:nvSpPr>
          <p:cNvPr id="389" name="object 389"/>
          <p:cNvSpPr/>
          <p:nvPr/>
        </p:nvSpPr>
        <p:spPr>
          <a:xfrm>
            <a:off x="7722313" y="3160273"/>
            <a:ext cx="20320" cy="20320"/>
          </a:xfrm>
          <a:custGeom>
            <a:avLst/>
            <a:gdLst/>
            <a:ahLst/>
            <a:cxnLst/>
            <a:rect l="l" t="t" r="r" b="b"/>
            <a:pathLst>
              <a:path w="20320" h="20319">
                <a:moveTo>
                  <a:pt x="12014" y="0"/>
                </a:moveTo>
                <a:lnTo>
                  <a:pt x="6388" y="381"/>
                </a:lnTo>
                <a:lnTo>
                  <a:pt x="0" y="7823"/>
                </a:lnTo>
                <a:lnTo>
                  <a:pt x="342" y="13436"/>
                </a:lnTo>
                <a:lnTo>
                  <a:pt x="7785" y="19862"/>
                </a:lnTo>
                <a:lnTo>
                  <a:pt x="13373" y="19443"/>
                </a:lnTo>
                <a:lnTo>
                  <a:pt x="19837" y="12039"/>
                </a:lnTo>
                <a:lnTo>
                  <a:pt x="19418" y="6426"/>
                </a:lnTo>
                <a:lnTo>
                  <a:pt x="12014" y="0"/>
                </a:lnTo>
                <a:close/>
              </a:path>
            </a:pathLst>
          </a:custGeom>
          <a:solidFill>
            <a:srgbClr val="FFFFFF"/>
          </a:solidFill>
        </p:spPr>
        <p:txBody>
          <a:bodyPr wrap="square" lIns="0" tIns="0" rIns="0" bIns="0" rtlCol="0"/>
          <a:lstStyle/>
          <a:p>
            <a:endParaRPr/>
          </a:p>
        </p:txBody>
      </p:sp>
      <p:sp>
        <p:nvSpPr>
          <p:cNvPr id="390" name="object 390"/>
          <p:cNvSpPr/>
          <p:nvPr/>
        </p:nvSpPr>
        <p:spPr>
          <a:xfrm>
            <a:off x="7601675" y="2651033"/>
            <a:ext cx="20320" cy="20320"/>
          </a:xfrm>
          <a:custGeom>
            <a:avLst/>
            <a:gdLst/>
            <a:ahLst/>
            <a:cxnLst/>
            <a:rect l="l" t="t" r="r" b="b"/>
            <a:pathLst>
              <a:path w="20320" h="20319">
                <a:moveTo>
                  <a:pt x="12052" y="0"/>
                </a:moveTo>
                <a:lnTo>
                  <a:pt x="6426" y="381"/>
                </a:lnTo>
                <a:lnTo>
                  <a:pt x="0" y="7785"/>
                </a:lnTo>
                <a:lnTo>
                  <a:pt x="381" y="13411"/>
                </a:lnTo>
                <a:lnTo>
                  <a:pt x="4127" y="16624"/>
                </a:lnTo>
                <a:lnTo>
                  <a:pt x="7823" y="19837"/>
                </a:lnTo>
                <a:lnTo>
                  <a:pt x="13411" y="19443"/>
                </a:lnTo>
                <a:lnTo>
                  <a:pt x="19875" y="12014"/>
                </a:lnTo>
                <a:lnTo>
                  <a:pt x="19456" y="6426"/>
                </a:lnTo>
                <a:lnTo>
                  <a:pt x="12052" y="0"/>
                </a:lnTo>
                <a:close/>
              </a:path>
            </a:pathLst>
          </a:custGeom>
          <a:solidFill>
            <a:srgbClr val="FFFFFF"/>
          </a:solidFill>
        </p:spPr>
        <p:txBody>
          <a:bodyPr wrap="square" lIns="0" tIns="0" rIns="0" bIns="0" rtlCol="0"/>
          <a:lstStyle/>
          <a:p>
            <a:endParaRPr/>
          </a:p>
        </p:txBody>
      </p:sp>
      <p:sp>
        <p:nvSpPr>
          <p:cNvPr id="391" name="object 391"/>
          <p:cNvSpPr/>
          <p:nvPr/>
        </p:nvSpPr>
        <p:spPr>
          <a:xfrm>
            <a:off x="7869102" y="3270184"/>
            <a:ext cx="20320" cy="20320"/>
          </a:xfrm>
          <a:custGeom>
            <a:avLst/>
            <a:gdLst/>
            <a:ahLst/>
            <a:cxnLst/>
            <a:rect l="l" t="t" r="r" b="b"/>
            <a:pathLst>
              <a:path w="20320" h="20320">
                <a:moveTo>
                  <a:pt x="11976" y="0"/>
                </a:moveTo>
                <a:lnTo>
                  <a:pt x="6388" y="381"/>
                </a:lnTo>
                <a:lnTo>
                  <a:pt x="3175" y="4076"/>
                </a:lnTo>
                <a:lnTo>
                  <a:pt x="0" y="7785"/>
                </a:lnTo>
                <a:lnTo>
                  <a:pt x="342" y="13411"/>
                </a:lnTo>
                <a:lnTo>
                  <a:pt x="4089" y="16624"/>
                </a:lnTo>
                <a:lnTo>
                  <a:pt x="7785" y="19837"/>
                </a:lnTo>
                <a:lnTo>
                  <a:pt x="13373" y="19418"/>
                </a:lnTo>
                <a:lnTo>
                  <a:pt x="16586" y="15709"/>
                </a:lnTo>
                <a:lnTo>
                  <a:pt x="19837" y="12014"/>
                </a:lnTo>
                <a:lnTo>
                  <a:pt x="19418" y="6426"/>
                </a:lnTo>
                <a:lnTo>
                  <a:pt x="11976" y="0"/>
                </a:lnTo>
                <a:close/>
              </a:path>
            </a:pathLst>
          </a:custGeom>
          <a:solidFill>
            <a:srgbClr val="FFFFFF"/>
          </a:solidFill>
        </p:spPr>
        <p:txBody>
          <a:bodyPr wrap="square" lIns="0" tIns="0" rIns="0" bIns="0" rtlCol="0"/>
          <a:lstStyle/>
          <a:p>
            <a:endParaRPr/>
          </a:p>
        </p:txBody>
      </p:sp>
      <p:sp>
        <p:nvSpPr>
          <p:cNvPr id="392" name="object 392"/>
          <p:cNvSpPr/>
          <p:nvPr/>
        </p:nvSpPr>
        <p:spPr>
          <a:xfrm>
            <a:off x="8044246" y="2831870"/>
            <a:ext cx="20320" cy="20320"/>
          </a:xfrm>
          <a:custGeom>
            <a:avLst/>
            <a:gdLst/>
            <a:ahLst/>
            <a:cxnLst/>
            <a:rect l="l" t="t" r="r" b="b"/>
            <a:pathLst>
              <a:path w="20320" h="20319">
                <a:moveTo>
                  <a:pt x="12052" y="0"/>
                </a:moveTo>
                <a:lnTo>
                  <a:pt x="6464" y="419"/>
                </a:lnTo>
                <a:lnTo>
                  <a:pt x="3213" y="4114"/>
                </a:lnTo>
                <a:lnTo>
                  <a:pt x="0" y="7861"/>
                </a:lnTo>
                <a:lnTo>
                  <a:pt x="419" y="13449"/>
                </a:lnTo>
                <a:lnTo>
                  <a:pt x="7823" y="19875"/>
                </a:lnTo>
                <a:lnTo>
                  <a:pt x="13449" y="19481"/>
                </a:lnTo>
                <a:lnTo>
                  <a:pt x="19875" y="12052"/>
                </a:lnTo>
                <a:lnTo>
                  <a:pt x="19494" y="6464"/>
                </a:lnTo>
                <a:lnTo>
                  <a:pt x="15748" y="3251"/>
                </a:lnTo>
                <a:lnTo>
                  <a:pt x="12052" y="0"/>
                </a:lnTo>
                <a:close/>
              </a:path>
            </a:pathLst>
          </a:custGeom>
          <a:solidFill>
            <a:srgbClr val="FFFFFF"/>
          </a:solidFill>
        </p:spPr>
        <p:txBody>
          <a:bodyPr wrap="square" lIns="0" tIns="0" rIns="0" bIns="0" rtlCol="0"/>
          <a:lstStyle/>
          <a:p>
            <a:endParaRPr/>
          </a:p>
        </p:txBody>
      </p:sp>
      <p:sp>
        <p:nvSpPr>
          <p:cNvPr id="393" name="object 393"/>
          <p:cNvSpPr/>
          <p:nvPr/>
        </p:nvSpPr>
        <p:spPr>
          <a:xfrm>
            <a:off x="8083536" y="3464713"/>
            <a:ext cx="20320" cy="20320"/>
          </a:xfrm>
          <a:custGeom>
            <a:avLst/>
            <a:gdLst/>
            <a:ahLst/>
            <a:cxnLst/>
            <a:rect l="l" t="t" r="r" b="b"/>
            <a:pathLst>
              <a:path w="20320" h="20320">
                <a:moveTo>
                  <a:pt x="12052" y="0"/>
                </a:moveTo>
                <a:lnTo>
                  <a:pt x="6464" y="419"/>
                </a:lnTo>
                <a:lnTo>
                  <a:pt x="3213" y="4114"/>
                </a:lnTo>
                <a:lnTo>
                  <a:pt x="0" y="7823"/>
                </a:lnTo>
                <a:lnTo>
                  <a:pt x="419" y="13449"/>
                </a:lnTo>
                <a:lnTo>
                  <a:pt x="7823" y="19875"/>
                </a:lnTo>
                <a:lnTo>
                  <a:pt x="13449" y="19456"/>
                </a:lnTo>
                <a:lnTo>
                  <a:pt x="19875" y="12052"/>
                </a:lnTo>
                <a:lnTo>
                  <a:pt x="19494" y="6426"/>
                </a:lnTo>
                <a:lnTo>
                  <a:pt x="15748" y="3213"/>
                </a:lnTo>
                <a:lnTo>
                  <a:pt x="12052" y="0"/>
                </a:lnTo>
                <a:close/>
              </a:path>
            </a:pathLst>
          </a:custGeom>
          <a:solidFill>
            <a:srgbClr val="FFFFFF"/>
          </a:solidFill>
        </p:spPr>
        <p:txBody>
          <a:bodyPr wrap="square" lIns="0" tIns="0" rIns="0" bIns="0" rtlCol="0"/>
          <a:lstStyle/>
          <a:p>
            <a:endParaRPr/>
          </a:p>
        </p:txBody>
      </p:sp>
      <p:sp>
        <p:nvSpPr>
          <p:cNvPr id="394" name="object 394"/>
          <p:cNvSpPr/>
          <p:nvPr/>
        </p:nvSpPr>
        <p:spPr>
          <a:xfrm>
            <a:off x="7775078" y="4119487"/>
            <a:ext cx="20320" cy="20320"/>
          </a:xfrm>
          <a:custGeom>
            <a:avLst/>
            <a:gdLst/>
            <a:ahLst/>
            <a:cxnLst/>
            <a:rect l="l" t="t" r="r" b="b"/>
            <a:pathLst>
              <a:path w="20320" h="20320">
                <a:moveTo>
                  <a:pt x="12052" y="0"/>
                </a:moveTo>
                <a:lnTo>
                  <a:pt x="6464" y="381"/>
                </a:lnTo>
                <a:lnTo>
                  <a:pt x="3251" y="4114"/>
                </a:lnTo>
                <a:lnTo>
                  <a:pt x="0" y="7823"/>
                </a:lnTo>
                <a:lnTo>
                  <a:pt x="419" y="13411"/>
                </a:lnTo>
                <a:lnTo>
                  <a:pt x="4127" y="16649"/>
                </a:lnTo>
                <a:lnTo>
                  <a:pt x="7823" y="19837"/>
                </a:lnTo>
                <a:lnTo>
                  <a:pt x="13449" y="19456"/>
                </a:lnTo>
                <a:lnTo>
                  <a:pt x="19875" y="12052"/>
                </a:lnTo>
                <a:lnTo>
                  <a:pt x="19494" y="6426"/>
                </a:lnTo>
                <a:lnTo>
                  <a:pt x="15748" y="3213"/>
                </a:lnTo>
                <a:lnTo>
                  <a:pt x="12052" y="0"/>
                </a:lnTo>
                <a:close/>
              </a:path>
            </a:pathLst>
          </a:custGeom>
          <a:solidFill>
            <a:srgbClr val="FFFFFF"/>
          </a:solidFill>
        </p:spPr>
        <p:txBody>
          <a:bodyPr wrap="square" lIns="0" tIns="0" rIns="0" bIns="0" rtlCol="0"/>
          <a:lstStyle/>
          <a:p>
            <a:endParaRPr/>
          </a:p>
        </p:txBody>
      </p:sp>
      <p:sp>
        <p:nvSpPr>
          <p:cNvPr id="395" name="object 395"/>
          <p:cNvSpPr/>
          <p:nvPr/>
        </p:nvSpPr>
        <p:spPr>
          <a:xfrm>
            <a:off x="8165753" y="3705207"/>
            <a:ext cx="20320" cy="20320"/>
          </a:xfrm>
          <a:custGeom>
            <a:avLst/>
            <a:gdLst/>
            <a:ahLst/>
            <a:cxnLst/>
            <a:rect l="l" t="t" r="r" b="b"/>
            <a:pathLst>
              <a:path w="20320" h="20320">
                <a:moveTo>
                  <a:pt x="12052" y="0"/>
                </a:moveTo>
                <a:lnTo>
                  <a:pt x="6388" y="419"/>
                </a:lnTo>
                <a:lnTo>
                  <a:pt x="0" y="7823"/>
                </a:lnTo>
                <a:lnTo>
                  <a:pt x="419" y="13436"/>
                </a:lnTo>
                <a:lnTo>
                  <a:pt x="7785" y="19875"/>
                </a:lnTo>
                <a:lnTo>
                  <a:pt x="13449" y="19456"/>
                </a:lnTo>
                <a:lnTo>
                  <a:pt x="16624" y="15748"/>
                </a:lnTo>
                <a:lnTo>
                  <a:pt x="19837" y="12039"/>
                </a:lnTo>
                <a:lnTo>
                  <a:pt x="19418" y="6426"/>
                </a:lnTo>
                <a:lnTo>
                  <a:pt x="15747" y="3251"/>
                </a:lnTo>
                <a:lnTo>
                  <a:pt x="12052" y="0"/>
                </a:lnTo>
                <a:close/>
              </a:path>
            </a:pathLst>
          </a:custGeom>
          <a:solidFill>
            <a:srgbClr val="FFFFFF"/>
          </a:solidFill>
        </p:spPr>
        <p:txBody>
          <a:bodyPr wrap="square" lIns="0" tIns="0" rIns="0" bIns="0" rtlCol="0"/>
          <a:lstStyle/>
          <a:p>
            <a:endParaRPr/>
          </a:p>
        </p:txBody>
      </p:sp>
      <p:sp>
        <p:nvSpPr>
          <p:cNvPr id="396" name="object 396"/>
          <p:cNvSpPr/>
          <p:nvPr/>
        </p:nvSpPr>
        <p:spPr>
          <a:xfrm>
            <a:off x="8397651" y="3567916"/>
            <a:ext cx="20320" cy="20320"/>
          </a:xfrm>
          <a:custGeom>
            <a:avLst/>
            <a:gdLst/>
            <a:ahLst/>
            <a:cxnLst/>
            <a:rect l="l" t="t" r="r" b="b"/>
            <a:pathLst>
              <a:path w="20320" h="20320">
                <a:moveTo>
                  <a:pt x="12052" y="0"/>
                </a:moveTo>
                <a:lnTo>
                  <a:pt x="6464" y="381"/>
                </a:lnTo>
                <a:lnTo>
                  <a:pt x="0" y="7823"/>
                </a:lnTo>
                <a:lnTo>
                  <a:pt x="419" y="13411"/>
                </a:lnTo>
                <a:lnTo>
                  <a:pt x="4165" y="16624"/>
                </a:lnTo>
                <a:lnTo>
                  <a:pt x="7861" y="19837"/>
                </a:lnTo>
                <a:lnTo>
                  <a:pt x="13449" y="19456"/>
                </a:lnTo>
                <a:lnTo>
                  <a:pt x="19913" y="12014"/>
                </a:lnTo>
                <a:lnTo>
                  <a:pt x="19494" y="6426"/>
                </a:lnTo>
                <a:lnTo>
                  <a:pt x="12052" y="0"/>
                </a:lnTo>
                <a:close/>
              </a:path>
            </a:pathLst>
          </a:custGeom>
          <a:solidFill>
            <a:srgbClr val="FFFFFF"/>
          </a:solidFill>
        </p:spPr>
        <p:txBody>
          <a:bodyPr wrap="square" lIns="0" tIns="0" rIns="0" bIns="0" rtlCol="0"/>
          <a:lstStyle/>
          <a:p>
            <a:endParaRPr/>
          </a:p>
        </p:txBody>
      </p:sp>
      <p:sp>
        <p:nvSpPr>
          <p:cNvPr id="397" name="object 397"/>
          <p:cNvSpPr/>
          <p:nvPr/>
        </p:nvSpPr>
        <p:spPr>
          <a:xfrm>
            <a:off x="7585230" y="3502887"/>
            <a:ext cx="20320" cy="20320"/>
          </a:xfrm>
          <a:custGeom>
            <a:avLst/>
            <a:gdLst/>
            <a:ahLst/>
            <a:cxnLst/>
            <a:rect l="l" t="t" r="r" b="b"/>
            <a:pathLst>
              <a:path w="20320" h="20320">
                <a:moveTo>
                  <a:pt x="12014" y="0"/>
                </a:moveTo>
                <a:lnTo>
                  <a:pt x="6426" y="381"/>
                </a:lnTo>
                <a:lnTo>
                  <a:pt x="3213" y="4114"/>
                </a:lnTo>
                <a:lnTo>
                  <a:pt x="0" y="7785"/>
                </a:lnTo>
                <a:lnTo>
                  <a:pt x="380" y="13436"/>
                </a:lnTo>
                <a:lnTo>
                  <a:pt x="4127" y="16624"/>
                </a:lnTo>
                <a:lnTo>
                  <a:pt x="7823" y="19875"/>
                </a:lnTo>
                <a:lnTo>
                  <a:pt x="13449" y="19443"/>
                </a:lnTo>
                <a:lnTo>
                  <a:pt x="16624" y="15748"/>
                </a:lnTo>
                <a:lnTo>
                  <a:pt x="19875" y="12039"/>
                </a:lnTo>
                <a:lnTo>
                  <a:pt x="19456" y="6426"/>
                </a:lnTo>
                <a:lnTo>
                  <a:pt x="12014" y="0"/>
                </a:lnTo>
                <a:close/>
              </a:path>
            </a:pathLst>
          </a:custGeom>
          <a:solidFill>
            <a:srgbClr val="FFFFFF"/>
          </a:solidFill>
        </p:spPr>
        <p:txBody>
          <a:bodyPr wrap="square" lIns="0" tIns="0" rIns="0" bIns="0" rtlCol="0"/>
          <a:lstStyle/>
          <a:p>
            <a:endParaRPr/>
          </a:p>
        </p:txBody>
      </p:sp>
      <p:sp>
        <p:nvSpPr>
          <p:cNvPr id="398" name="object 398"/>
          <p:cNvSpPr/>
          <p:nvPr/>
        </p:nvSpPr>
        <p:spPr>
          <a:xfrm>
            <a:off x="5845333" y="6469729"/>
            <a:ext cx="20320" cy="20320"/>
          </a:xfrm>
          <a:custGeom>
            <a:avLst/>
            <a:gdLst/>
            <a:ahLst/>
            <a:cxnLst/>
            <a:rect l="l" t="t" r="r" b="b"/>
            <a:pathLst>
              <a:path w="20320" h="20320">
                <a:moveTo>
                  <a:pt x="12052" y="0"/>
                </a:moveTo>
                <a:lnTo>
                  <a:pt x="6426" y="380"/>
                </a:lnTo>
                <a:lnTo>
                  <a:pt x="0" y="7785"/>
                </a:lnTo>
                <a:lnTo>
                  <a:pt x="381" y="13411"/>
                </a:lnTo>
                <a:lnTo>
                  <a:pt x="4127" y="16624"/>
                </a:lnTo>
                <a:lnTo>
                  <a:pt x="7823" y="19837"/>
                </a:lnTo>
                <a:lnTo>
                  <a:pt x="13411" y="19418"/>
                </a:lnTo>
                <a:lnTo>
                  <a:pt x="16662" y="15747"/>
                </a:lnTo>
                <a:lnTo>
                  <a:pt x="19875" y="12014"/>
                </a:lnTo>
                <a:lnTo>
                  <a:pt x="19456" y="6388"/>
                </a:lnTo>
                <a:lnTo>
                  <a:pt x="12052" y="0"/>
                </a:lnTo>
                <a:close/>
              </a:path>
            </a:pathLst>
          </a:custGeom>
          <a:solidFill>
            <a:srgbClr val="FFFFFF"/>
          </a:solidFill>
        </p:spPr>
        <p:txBody>
          <a:bodyPr wrap="square" lIns="0" tIns="0" rIns="0" bIns="0" rtlCol="0"/>
          <a:lstStyle/>
          <a:p>
            <a:endParaRPr/>
          </a:p>
        </p:txBody>
      </p:sp>
      <p:sp>
        <p:nvSpPr>
          <p:cNvPr id="399" name="object 399"/>
          <p:cNvSpPr/>
          <p:nvPr/>
        </p:nvSpPr>
        <p:spPr>
          <a:xfrm>
            <a:off x="7764812" y="2629413"/>
            <a:ext cx="20320" cy="20320"/>
          </a:xfrm>
          <a:custGeom>
            <a:avLst/>
            <a:gdLst/>
            <a:ahLst/>
            <a:cxnLst/>
            <a:rect l="l" t="t" r="r" b="b"/>
            <a:pathLst>
              <a:path w="20320" h="20319">
                <a:moveTo>
                  <a:pt x="12052" y="0"/>
                </a:moveTo>
                <a:lnTo>
                  <a:pt x="6426" y="381"/>
                </a:lnTo>
                <a:lnTo>
                  <a:pt x="3213" y="4076"/>
                </a:lnTo>
                <a:lnTo>
                  <a:pt x="0" y="7823"/>
                </a:lnTo>
                <a:lnTo>
                  <a:pt x="393" y="13411"/>
                </a:lnTo>
                <a:lnTo>
                  <a:pt x="7823" y="19837"/>
                </a:lnTo>
                <a:lnTo>
                  <a:pt x="13411" y="19443"/>
                </a:lnTo>
                <a:lnTo>
                  <a:pt x="16662" y="15748"/>
                </a:lnTo>
                <a:lnTo>
                  <a:pt x="19875" y="12014"/>
                </a:lnTo>
                <a:lnTo>
                  <a:pt x="19456" y="6426"/>
                </a:lnTo>
                <a:lnTo>
                  <a:pt x="12052" y="0"/>
                </a:lnTo>
                <a:close/>
              </a:path>
            </a:pathLst>
          </a:custGeom>
          <a:solidFill>
            <a:srgbClr val="FFFFFF"/>
          </a:solidFill>
        </p:spPr>
        <p:txBody>
          <a:bodyPr wrap="square" lIns="0" tIns="0" rIns="0" bIns="0" rtlCol="0"/>
          <a:lstStyle/>
          <a:p>
            <a:endParaRPr/>
          </a:p>
        </p:txBody>
      </p:sp>
      <p:sp>
        <p:nvSpPr>
          <p:cNvPr id="400" name="object 400"/>
          <p:cNvSpPr/>
          <p:nvPr/>
        </p:nvSpPr>
        <p:spPr>
          <a:xfrm>
            <a:off x="7458661" y="2011170"/>
            <a:ext cx="20320" cy="20320"/>
          </a:xfrm>
          <a:custGeom>
            <a:avLst/>
            <a:gdLst/>
            <a:ahLst/>
            <a:cxnLst/>
            <a:rect l="l" t="t" r="r" b="b"/>
            <a:pathLst>
              <a:path w="20320" h="20319">
                <a:moveTo>
                  <a:pt x="12014" y="0"/>
                </a:moveTo>
                <a:lnTo>
                  <a:pt x="6426" y="419"/>
                </a:lnTo>
                <a:lnTo>
                  <a:pt x="0" y="7823"/>
                </a:lnTo>
                <a:lnTo>
                  <a:pt x="380" y="13436"/>
                </a:lnTo>
                <a:lnTo>
                  <a:pt x="4127" y="16649"/>
                </a:lnTo>
                <a:lnTo>
                  <a:pt x="7823" y="19875"/>
                </a:lnTo>
                <a:lnTo>
                  <a:pt x="13411" y="19481"/>
                </a:lnTo>
                <a:lnTo>
                  <a:pt x="16624" y="15748"/>
                </a:lnTo>
                <a:lnTo>
                  <a:pt x="19875" y="12039"/>
                </a:lnTo>
                <a:lnTo>
                  <a:pt x="19456" y="6426"/>
                </a:lnTo>
                <a:lnTo>
                  <a:pt x="12014" y="0"/>
                </a:lnTo>
                <a:close/>
              </a:path>
            </a:pathLst>
          </a:custGeom>
          <a:solidFill>
            <a:srgbClr val="FFFFFF"/>
          </a:solidFill>
        </p:spPr>
        <p:txBody>
          <a:bodyPr wrap="square" lIns="0" tIns="0" rIns="0" bIns="0" rtlCol="0"/>
          <a:lstStyle/>
          <a:p>
            <a:endParaRPr/>
          </a:p>
        </p:txBody>
      </p:sp>
      <p:sp>
        <p:nvSpPr>
          <p:cNvPr id="401" name="object 401"/>
          <p:cNvSpPr/>
          <p:nvPr/>
        </p:nvSpPr>
        <p:spPr>
          <a:xfrm>
            <a:off x="7704567" y="3232462"/>
            <a:ext cx="20320" cy="20320"/>
          </a:xfrm>
          <a:custGeom>
            <a:avLst/>
            <a:gdLst/>
            <a:ahLst/>
            <a:cxnLst/>
            <a:rect l="l" t="t" r="r" b="b"/>
            <a:pathLst>
              <a:path w="20320" h="20320">
                <a:moveTo>
                  <a:pt x="12014" y="0"/>
                </a:moveTo>
                <a:lnTo>
                  <a:pt x="6388" y="419"/>
                </a:lnTo>
                <a:lnTo>
                  <a:pt x="0" y="7823"/>
                </a:lnTo>
                <a:lnTo>
                  <a:pt x="380" y="13436"/>
                </a:lnTo>
                <a:lnTo>
                  <a:pt x="7785" y="19862"/>
                </a:lnTo>
                <a:lnTo>
                  <a:pt x="13411" y="19456"/>
                </a:lnTo>
                <a:lnTo>
                  <a:pt x="19837" y="12052"/>
                </a:lnTo>
                <a:lnTo>
                  <a:pt x="19418" y="6426"/>
                </a:lnTo>
                <a:lnTo>
                  <a:pt x="12014" y="0"/>
                </a:lnTo>
                <a:close/>
              </a:path>
            </a:pathLst>
          </a:custGeom>
          <a:solidFill>
            <a:srgbClr val="FFFFFF"/>
          </a:solidFill>
        </p:spPr>
        <p:txBody>
          <a:bodyPr wrap="square" lIns="0" tIns="0" rIns="0" bIns="0" rtlCol="0"/>
          <a:lstStyle/>
          <a:p>
            <a:endParaRPr/>
          </a:p>
        </p:txBody>
      </p:sp>
      <p:sp>
        <p:nvSpPr>
          <p:cNvPr id="402" name="object 402"/>
          <p:cNvSpPr/>
          <p:nvPr/>
        </p:nvSpPr>
        <p:spPr>
          <a:xfrm>
            <a:off x="8387838" y="3116022"/>
            <a:ext cx="20320" cy="20320"/>
          </a:xfrm>
          <a:custGeom>
            <a:avLst/>
            <a:gdLst/>
            <a:ahLst/>
            <a:cxnLst/>
            <a:rect l="l" t="t" r="r" b="b"/>
            <a:pathLst>
              <a:path w="20320" h="20319">
                <a:moveTo>
                  <a:pt x="12052" y="0"/>
                </a:moveTo>
                <a:lnTo>
                  <a:pt x="6464" y="381"/>
                </a:lnTo>
                <a:lnTo>
                  <a:pt x="0" y="7823"/>
                </a:lnTo>
                <a:lnTo>
                  <a:pt x="419" y="13411"/>
                </a:lnTo>
                <a:lnTo>
                  <a:pt x="7823" y="19875"/>
                </a:lnTo>
                <a:lnTo>
                  <a:pt x="13449" y="19456"/>
                </a:lnTo>
                <a:lnTo>
                  <a:pt x="19875" y="12052"/>
                </a:lnTo>
                <a:lnTo>
                  <a:pt x="19494" y="6426"/>
                </a:lnTo>
                <a:lnTo>
                  <a:pt x="15748" y="3213"/>
                </a:lnTo>
                <a:lnTo>
                  <a:pt x="12052" y="0"/>
                </a:lnTo>
                <a:close/>
              </a:path>
            </a:pathLst>
          </a:custGeom>
          <a:solidFill>
            <a:srgbClr val="FFFFFF"/>
          </a:solidFill>
        </p:spPr>
        <p:txBody>
          <a:bodyPr wrap="square" lIns="0" tIns="0" rIns="0" bIns="0" rtlCol="0"/>
          <a:lstStyle/>
          <a:p>
            <a:endParaRPr/>
          </a:p>
        </p:txBody>
      </p:sp>
      <p:sp>
        <p:nvSpPr>
          <p:cNvPr id="403" name="object 403"/>
          <p:cNvSpPr/>
          <p:nvPr/>
        </p:nvSpPr>
        <p:spPr>
          <a:xfrm>
            <a:off x="7900596" y="3694901"/>
            <a:ext cx="20320" cy="20320"/>
          </a:xfrm>
          <a:custGeom>
            <a:avLst/>
            <a:gdLst/>
            <a:ahLst/>
            <a:cxnLst/>
            <a:rect l="l" t="t" r="r" b="b"/>
            <a:pathLst>
              <a:path w="20320" h="20320">
                <a:moveTo>
                  <a:pt x="12052" y="0"/>
                </a:moveTo>
                <a:lnTo>
                  <a:pt x="6464" y="419"/>
                </a:lnTo>
                <a:lnTo>
                  <a:pt x="3213" y="4114"/>
                </a:lnTo>
                <a:lnTo>
                  <a:pt x="0" y="7823"/>
                </a:lnTo>
                <a:lnTo>
                  <a:pt x="419" y="13449"/>
                </a:lnTo>
                <a:lnTo>
                  <a:pt x="7823" y="19875"/>
                </a:lnTo>
                <a:lnTo>
                  <a:pt x="13449" y="19456"/>
                </a:lnTo>
                <a:lnTo>
                  <a:pt x="16662" y="15786"/>
                </a:lnTo>
                <a:lnTo>
                  <a:pt x="19837" y="12052"/>
                </a:lnTo>
                <a:lnTo>
                  <a:pt x="19494" y="6426"/>
                </a:lnTo>
                <a:lnTo>
                  <a:pt x="15760" y="3251"/>
                </a:lnTo>
                <a:lnTo>
                  <a:pt x="12052" y="0"/>
                </a:lnTo>
                <a:close/>
              </a:path>
            </a:pathLst>
          </a:custGeom>
          <a:solidFill>
            <a:srgbClr val="FFFFFF"/>
          </a:solidFill>
        </p:spPr>
        <p:txBody>
          <a:bodyPr wrap="square" lIns="0" tIns="0" rIns="0" bIns="0" rtlCol="0"/>
          <a:lstStyle/>
          <a:p>
            <a:endParaRPr/>
          </a:p>
        </p:txBody>
      </p:sp>
      <p:sp>
        <p:nvSpPr>
          <p:cNvPr id="404" name="object 404"/>
          <p:cNvSpPr/>
          <p:nvPr/>
        </p:nvSpPr>
        <p:spPr>
          <a:xfrm>
            <a:off x="7636116" y="4196286"/>
            <a:ext cx="20320" cy="20320"/>
          </a:xfrm>
          <a:custGeom>
            <a:avLst/>
            <a:gdLst/>
            <a:ahLst/>
            <a:cxnLst/>
            <a:rect l="l" t="t" r="r" b="b"/>
            <a:pathLst>
              <a:path w="20320" h="20320">
                <a:moveTo>
                  <a:pt x="12014" y="0"/>
                </a:moveTo>
                <a:lnTo>
                  <a:pt x="6426" y="381"/>
                </a:lnTo>
                <a:lnTo>
                  <a:pt x="3251" y="4114"/>
                </a:lnTo>
                <a:lnTo>
                  <a:pt x="0" y="7785"/>
                </a:lnTo>
                <a:lnTo>
                  <a:pt x="380" y="13411"/>
                </a:lnTo>
                <a:lnTo>
                  <a:pt x="4114" y="16624"/>
                </a:lnTo>
                <a:lnTo>
                  <a:pt x="7785" y="19837"/>
                </a:lnTo>
                <a:lnTo>
                  <a:pt x="13449" y="19456"/>
                </a:lnTo>
                <a:lnTo>
                  <a:pt x="16624" y="15748"/>
                </a:lnTo>
                <a:lnTo>
                  <a:pt x="19875" y="12052"/>
                </a:lnTo>
                <a:lnTo>
                  <a:pt x="19456" y="6426"/>
                </a:lnTo>
                <a:lnTo>
                  <a:pt x="12014" y="0"/>
                </a:lnTo>
                <a:close/>
              </a:path>
            </a:pathLst>
          </a:custGeom>
          <a:solidFill>
            <a:srgbClr val="FFFFFF"/>
          </a:solidFill>
        </p:spPr>
        <p:txBody>
          <a:bodyPr wrap="square" lIns="0" tIns="0" rIns="0" bIns="0" rtlCol="0"/>
          <a:lstStyle/>
          <a:p>
            <a:endParaRPr/>
          </a:p>
        </p:txBody>
      </p:sp>
      <p:sp>
        <p:nvSpPr>
          <p:cNvPr id="405" name="object 405"/>
          <p:cNvSpPr/>
          <p:nvPr/>
        </p:nvSpPr>
        <p:spPr>
          <a:xfrm>
            <a:off x="7390975" y="4447401"/>
            <a:ext cx="20320" cy="20320"/>
          </a:xfrm>
          <a:custGeom>
            <a:avLst/>
            <a:gdLst/>
            <a:ahLst/>
            <a:cxnLst/>
            <a:rect l="l" t="t" r="r" b="b"/>
            <a:pathLst>
              <a:path w="20320" h="20320">
                <a:moveTo>
                  <a:pt x="12052" y="0"/>
                </a:moveTo>
                <a:lnTo>
                  <a:pt x="6426" y="381"/>
                </a:lnTo>
                <a:lnTo>
                  <a:pt x="0" y="7785"/>
                </a:lnTo>
                <a:lnTo>
                  <a:pt x="419" y="13411"/>
                </a:lnTo>
                <a:lnTo>
                  <a:pt x="7823" y="19837"/>
                </a:lnTo>
                <a:lnTo>
                  <a:pt x="13411" y="19443"/>
                </a:lnTo>
                <a:lnTo>
                  <a:pt x="19875" y="12001"/>
                </a:lnTo>
                <a:lnTo>
                  <a:pt x="19456" y="6426"/>
                </a:lnTo>
                <a:lnTo>
                  <a:pt x="15709" y="3213"/>
                </a:lnTo>
                <a:lnTo>
                  <a:pt x="12052" y="0"/>
                </a:lnTo>
                <a:close/>
              </a:path>
            </a:pathLst>
          </a:custGeom>
          <a:solidFill>
            <a:srgbClr val="FFFFFF"/>
          </a:solidFill>
        </p:spPr>
        <p:txBody>
          <a:bodyPr wrap="square" lIns="0" tIns="0" rIns="0" bIns="0" rtlCol="0"/>
          <a:lstStyle/>
          <a:p>
            <a:endParaRPr/>
          </a:p>
        </p:txBody>
      </p:sp>
      <p:sp>
        <p:nvSpPr>
          <p:cNvPr id="406" name="object 406"/>
          <p:cNvSpPr/>
          <p:nvPr/>
        </p:nvSpPr>
        <p:spPr>
          <a:xfrm>
            <a:off x="7684657" y="2461214"/>
            <a:ext cx="20320" cy="20320"/>
          </a:xfrm>
          <a:custGeom>
            <a:avLst/>
            <a:gdLst/>
            <a:ahLst/>
            <a:cxnLst/>
            <a:rect l="l" t="t" r="r" b="b"/>
            <a:pathLst>
              <a:path w="20320" h="20319">
                <a:moveTo>
                  <a:pt x="12052" y="0"/>
                </a:moveTo>
                <a:lnTo>
                  <a:pt x="6426" y="381"/>
                </a:lnTo>
                <a:lnTo>
                  <a:pt x="0" y="7785"/>
                </a:lnTo>
                <a:lnTo>
                  <a:pt x="393" y="13411"/>
                </a:lnTo>
                <a:lnTo>
                  <a:pt x="4127" y="16624"/>
                </a:lnTo>
                <a:lnTo>
                  <a:pt x="7823" y="19862"/>
                </a:lnTo>
                <a:lnTo>
                  <a:pt x="13449" y="19443"/>
                </a:lnTo>
                <a:lnTo>
                  <a:pt x="19875" y="12014"/>
                </a:lnTo>
                <a:lnTo>
                  <a:pt x="19456" y="6426"/>
                </a:lnTo>
                <a:lnTo>
                  <a:pt x="15786" y="3213"/>
                </a:lnTo>
                <a:lnTo>
                  <a:pt x="12052" y="0"/>
                </a:lnTo>
                <a:close/>
              </a:path>
            </a:pathLst>
          </a:custGeom>
          <a:solidFill>
            <a:srgbClr val="FFFFFF"/>
          </a:solidFill>
        </p:spPr>
        <p:txBody>
          <a:bodyPr wrap="square" lIns="0" tIns="0" rIns="0" bIns="0" rtlCol="0"/>
          <a:lstStyle/>
          <a:p>
            <a:endParaRPr/>
          </a:p>
        </p:txBody>
      </p:sp>
      <p:sp>
        <p:nvSpPr>
          <p:cNvPr id="407" name="object 407"/>
          <p:cNvSpPr/>
          <p:nvPr/>
        </p:nvSpPr>
        <p:spPr>
          <a:xfrm>
            <a:off x="7627032" y="1998316"/>
            <a:ext cx="20320" cy="20320"/>
          </a:xfrm>
          <a:custGeom>
            <a:avLst/>
            <a:gdLst/>
            <a:ahLst/>
            <a:cxnLst/>
            <a:rect l="l" t="t" r="r" b="b"/>
            <a:pathLst>
              <a:path w="20320" h="20319">
                <a:moveTo>
                  <a:pt x="12052" y="0"/>
                </a:moveTo>
                <a:lnTo>
                  <a:pt x="6426" y="381"/>
                </a:lnTo>
                <a:lnTo>
                  <a:pt x="0" y="7823"/>
                </a:lnTo>
                <a:lnTo>
                  <a:pt x="419" y="13449"/>
                </a:lnTo>
                <a:lnTo>
                  <a:pt x="7823" y="19875"/>
                </a:lnTo>
                <a:lnTo>
                  <a:pt x="13449" y="19456"/>
                </a:lnTo>
                <a:lnTo>
                  <a:pt x="16662" y="15748"/>
                </a:lnTo>
                <a:lnTo>
                  <a:pt x="19837" y="12039"/>
                </a:lnTo>
                <a:lnTo>
                  <a:pt x="19456" y="6426"/>
                </a:lnTo>
                <a:lnTo>
                  <a:pt x="12052" y="0"/>
                </a:lnTo>
                <a:close/>
              </a:path>
            </a:pathLst>
          </a:custGeom>
          <a:solidFill>
            <a:srgbClr val="FFFFFF"/>
          </a:solidFill>
        </p:spPr>
        <p:txBody>
          <a:bodyPr wrap="square" lIns="0" tIns="0" rIns="0" bIns="0" rtlCol="0"/>
          <a:lstStyle/>
          <a:p>
            <a:endParaRPr/>
          </a:p>
        </p:txBody>
      </p:sp>
      <p:sp>
        <p:nvSpPr>
          <p:cNvPr id="408" name="object 408"/>
          <p:cNvSpPr/>
          <p:nvPr/>
        </p:nvSpPr>
        <p:spPr>
          <a:xfrm>
            <a:off x="8193658" y="2806726"/>
            <a:ext cx="20320" cy="20320"/>
          </a:xfrm>
          <a:custGeom>
            <a:avLst/>
            <a:gdLst/>
            <a:ahLst/>
            <a:cxnLst/>
            <a:rect l="l" t="t" r="r" b="b"/>
            <a:pathLst>
              <a:path w="20320" h="20319">
                <a:moveTo>
                  <a:pt x="12014" y="0"/>
                </a:moveTo>
                <a:lnTo>
                  <a:pt x="6426" y="419"/>
                </a:lnTo>
                <a:lnTo>
                  <a:pt x="3174" y="4114"/>
                </a:lnTo>
                <a:lnTo>
                  <a:pt x="0" y="7823"/>
                </a:lnTo>
                <a:lnTo>
                  <a:pt x="380" y="13449"/>
                </a:lnTo>
                <a:lnTo>
                  <a:pt x="4114" y="16662"/>
                </a:lnTo>
                <a:lnTo>
                  <a:pt x="7785" y="19875"/>
                </a:lnTo>
                <a:lnTo>
                  <a:pt x="13411" y="19456"/>
                </a:lnTo>
                <a:lnTo>
                  <a:pt x="19837" y="12052"/>
                </a:lnTo>
                <a:lnTo>
                  <a:pt x="19456" y="6426"/>
                </a:lnTo>
                <a:lnTo>
                  <a:pt x="12014" y="0"/>
                </a:lnTo>
                <a:close/>
              </a:path>
            </a:pathLst>
          </a:custGeom>
          <a:solidFill>
            <a:srgbClr val="FFFFFF"/>
          </a:solidFill>
        </p:spPr>
        <p:txBody>
          <a:bodyPr wrap="square" lIns="0" tIns="0" rIns="0" bIns="0" rtlCol="0"/>
          <a:lstStyle/>
          <a:p>
            <a:endParaRPr/>
          </a:p>
        </p:txBody>
      </p:sp>
      <p:sp>
        <p:nvSpPr>
          <p:cNvPr id="409" name="object 409"/>
          <p:cNvSpPr/>
          <p:nvPr/>
        </p:nvSpPr>
        <p:spPr>
          <a:xfrm>
            <a:off x="8155238" y="2881501"/>
            <a:ext cx="20320" cy="20320"/>
          </a:xfrm>
          <a:custGeom>
            <a:avLst/>
            <a:gdLst/>
            <a:ahLst/>
            <a:cxnLst/>
            <a:rect l="l" t="t" r="r" b="b"/>
            <a:pathLst>
              <a:path w="20320" h="20319">
                <a:moveTo>
                  <a:pt x="12052" y="0"/>
                </a:moveTo>
                <a:lnTo>
                  <a:pt x="6426" y="381"/>
                </a:lnTo>
                <a:lnTo>
                  <a:pt x="0" y="7785"/>
                </a:lnTo>
                <a:lnTo>
                  <a:pt x="381" y="13411"/>
                </a:lnTo>
                <a:lnTo>
                  <a:pt x="7823" y="19837"/>
                </a:lnTo>
                <a:lnTo>
                  <a:pt x="13411" y="19418"/>
                </a:lnTo>
                <a:lnTo>
                  <a:pt x="16662" y="15748"/>
                </a:lnTo>
                <a:lnTo>
                  <a:pt x="19837" y="12014"/>
                </a:lnTo>
                <a:lnTo>
                  <a:pt x="19456" y="6426"/>
                </a:lnTo>
                <a:lnTo>
                  <a:pt x="15722" y="3213"/>
                </a:lnTo>
                <a:lnTo>
                  <a:pt x="12052" y="0"/>
                </a:lnTo>
                <a:close/>
              </a:path>
            </a:pathLst>
          </a:custGeom>
          <a:solidFill>
            <a:srgbClr val="FFFFFF"/>
          </a:solidFill>
        </p:spPr>
        <p:txBody>
          <a:bodyPr wrap="square" lIns="0" tIns="0" rIns="0" bIns="0" rtlCol="0"/>
          <a:lstStyle/>
          <a:p>
            <a:endParaRPr/>
          </a:p>
        </p:txBody>
      </p:sp>
      <p:sp>
        <p:nvSpPr>
          <p:cNvPr id="410" name="object 410"/>
          <p:cNvSpPr/>
          <p:nvPr/>
        </p:nvSpPr>
        <p:spPr>
          <a:xfrm>
            <a:off x="5834579" y="5680346"/>
            <a:ext cx="20320" cy="20320"/>
          </a:xfrm>
          <a:custGeom>
            <a:avLst/>
            <a:gdLst/>
            <a:ahLst/>
            <a:cxnLst/>
            <a:rect l="l" t="t" r="r" b="b"/>
            <a:pathLst>
              <a:path w="20320" h="20320">
                <a:moveTo>
                  <a:pt x="12014" y="0"/>
                </a:moveTo>
                <a:lnTo>
                  <a:pt x="6426" y="393"/>
                </a:lnTo>
                <a:lnTo>
                  <a:pt x="0" y="7823"/>
                </a:lnTo>
                <a:lnTo>
                  <a:pt x="381" y="13411"/>
                </a:lnTo>
                <a:lnTo>
                  <a:pt x="7785" y="19837"/>
                </a:lnTo>
                <a:lnTo>
                  <a:pt x="13411" y="19456"/>
                </a:lnTo>
                <a:lnTo>
                  <a:pt x="16624" y="15722"/>
                </a:lnTo>
                <a:lnTo>
                  <a:pt x="19837" y="12052"/>
                </a:lnTo>
                <a:lnTo>
                  <a:pt x="19456" y="6426"/>
                </a:lnTo>
                <a:lnTo>
                  <a:pt x="12014" y="0"/>
                </a:lnTo>
                <a:close/>
              </a:path>
            </a:pathLst>
          </a:custGeom>
          <a:solidFill>
            <a:srgbClr val="FFFFFF"/>
          </a:solidFill>
        </p:spPr>
        <p:txBody>
          <a:bodyPr wrap="square" lIns="0" tIns="0" rIns="0" bIns="0" rtlCol="0"/>
          <a:lstStyle/>
          <a:p>
            <a:endParaRPr/>
          </a:p>
        </p:txBody>
      </p:sp>
      <p:sp>
        <p:nvSpPr>
          <p:cNvPr id="411" name="object 411"/>
          <p:cNvSpPr/>
          <p:nvPr/>
        </p:nvSpPr>
        <p:spPr>
          <a:xfrm>
            <a:off x="5875369" y="5739239"/>
            <a:ext cx="20320" cy="20320"/>
          </a:xfrm>
          <a:custGeom>
            <a:avLst/>
            <a:gdLst/>
            <a:ahLst/>
            <a:cxnLst/>
            <a:rect l="l" t="t" r="r" b="b"/>
            <a:pathLst>
              <a:path w="20320" h="20320">
                <a:moveTo>
                  <a:pt x="12052" y="0"/>
                </a:moveTo>
                <a:lnTo>
                  <a:pt x="6426" y="380"/>
                </a:lnTo>
                <a:lnTo>
                  <a:pt x="3251" y="4076"/>
                </a:lnTo>
                <a:lnTo>
                  <a:pt x="0" y="7785"/>
                </a:lnTo>
                <a:lnTo>
                  <a:pt x="419" y="13411"/>
                </a:lnTo>
                <a:lnTo>
                  <a:pt x="7823" y="19837"/>
                </a:lnTo>
                <a:lnTo>
                  <a:pt x="13449" y="19418"/>
                </a:lnTo>
                <a:lnTo>
                  <a:pt x="16662" y="15747"/>
                </a:lnTo>
                <a:lnTo>
                  <a:pt x="19875" y="12014"/>
                </a:lnTo>
                <a:lnTo>
                  <a:pt x="19456" y="6426"/>
                </a:lnTo>
                <a:lnTo>
                  <a:pt x="15748" y="3174"/>
                </a:lnTo>
                <a:lnTo>
                  <a:pt x="12052" y="0"/>
                </a:lnTo>
                <a:close/>
              </a:path>
            </a:pathLst>
          </a:custGeom>
          <a:solidFill>
            <a:srgbClr val="FFFFFF"/>
          </a:solidFill>
        </p:spPr>
        <p:txBody>
          <a:bodyPr wrap="square" lIns="0" tIns="0" rIns="0" bIns="0" rtlCol="0"/>
          <a:lstStyle/>
          <a:p>
            <a:endParaRPr/>
          </a:p>
        </p:txBody>
      </p:sp>
      <p:sp>
        <p:nvSpPr>
          <p:cNvPr id="412" name="object 412"/>
          <p:cNvSpPr/>
          <p:nvPr/>
        </p:nvSpPr>
        <p:spPr>
          <a:xfrm>
            <a:off x="6804096" y="5616547"/>
            <a:ext cx="20320" cy="20320"/>
          </a:xfrm>
          <a:custGeom>
            <a:avLst/>
            <a:gdLst/>
            <a:ahLst/>
            <a:cxnLst/>
            <a:rect l="l" t="t" r="r" b="b"/>
            <a:pathLst>
              <a:path w="20320" h="20320">
                <a:moveTo>
                  <a:pt x="12014" y="0"/>
                </a:moveTo>
                <a:lnTo>
                  <a:pt x="6426" y="419"/>
                </a:lnTo>
                <a:lnTo>
                  <a:pt x="0" y="7823"/>
                </a:lnTo>
                <a:lnTo>
                  <a:pt x="380" y="13449"/>
                </a:lnTo>
                <a:lnTo>
                  <a:pt x="4127" y="16662"/>
                </a:lnTo>
                <a:lnTo>
                  <a:pt x="7823" y="19875"/>
                </a:lnTo>
                <a:lnTo>
                  <a:pt x="13411" y="19456"/>
                </a:lnTo>
                <a:lnTo>
                  <a:pt x="16624" y="15747"/>
                </a:lnTo>
                <a:lnTo>
                  <a:pt x="19875" y="12039"/>
                </a:lnTo>
                <a:lnTo>
                  <a:pt x="19456" y="6426"/>
                </a:lnTo>
                <a:lnTo>
                  <a:pt x="15747" y="3251"/>
                </a:lnTo>
                <a:lnTo>
                  <a:pt x="12014" y="0"/>
                </a:lnTo>
                <a:close/>
              </a:path>
            </a:pathLst>
          </a:custGeom>
          <a:solidFill>
            <a:srgbClr val="FFFFFF"/>
          </a:solidFill>
        </p:spPr>
        <p:txBody>
          <a:bodyPr wrap="square" lIns="0" tIns="0" rIns="0" bIns="0" rtlCol="0"/>
          <a:lstStyle/>
          <a:p>
            <a:endParaRPr/>
          </a:p>
        </p:txBody>
      </p:sp>
      <p:sp>
        <p:nvSpPr>
          <p:cNvPr id="413" name="object 413"/>
          <p:cNvSpPr/>
          <p:nvPr/>
        </p:nvSpPr>
        <p:spPr>
          <a:xfrm>
            <a:off x="6719193" y="5508769"/>
            <a:ext cx="20320" cy="20320"/>
          </a:xfrm>
          <a:custGeom>
            <a:avLst/>
            <a:gdLst/>
            <a:ahLst/>
            <a:cxnLst/>
            <a:rect l="l" t="t" r="r" b="b"/>
            <a:pathLst>
              <a:path w="20320" h="20320">
                <a:moveTo>
                  <a:pt x="12052" y="0"/>
                </a:moveTo>
                <a:lnTo>
                  <a:pt x="6388" y="419"/>
                </a:lnTo>
                <a:lnTo>
                  <a:pt x="0" y="7823"/>
                </a:lnTo>
                <a:lnTo>
                  <a:pt x="380" y="13436"/>
                </a:lnTo>
                <a:lnTo>
                  <a:pt x="7823" y="19837"/>
                </a:lnTo>
                <a:lnTo>
                  <a:pt x="13411" y="19443"/>
                </a:lnTo>
                <a:lnTo>
                  <a:pt x="19837" y="12039"/>
                </a:lnTo>
                <a:lnTo>
                  <a:pt x="19456" y="6426"/>
                </a:lnTo>
                <a:lnTo>
                  <a:pt x="15709" y="3213"/>
                </a:lnTo>
                <a:lnTo>
                  <a:pt x="12052" y="0"/>
                </a:lnTo>
                <a:close/>
              </a:path>
            </a:pathLst>
          </a:custGeom>
          <a:solidFill>
            <a:srgbClr val="FFFFFF"/>
          </a:solidFill>
        </p:spPr>
        <p:txBody>
          <a:bodyPr wrap="square" lIns="0" tIns="0" rIns="0" bIns="0" rtlCol="0"/>
          <a:lstStyle/>
          <a:p>
            <a:endParaRPr/>
          </a:p>
        </p:txBody>
      </p:sp>
      <p:sp>
        <p:nvSpPr>
          <p:cNvPr id="414" name="object 414"/>
          <p:cNvSpPr/>
          <p:nvPr/>
        </p:nvSpPr>
        <p:spPr>
          <a:xfrm>
            <a:off x="6300649" y="5937019"/>
            <a:ext cx="20320" cy="20320"/>
          </a:xfrm>
          <a:custGeom>
            <a:avLst/>
            <a:gdLst/>
            <a:ahLst/>
            <a:cxnLst/>
            <a:rect l="l" t="t" r="r" b="b"/>
            <a:pathLst>
              <a:path w="20320" h="20320">
                <a:moveTo>
                  <a:pt x="12052" y="0"/>
                </a:moveTo>
                <a:lnTo>
                  <a:pt x="6426" y="380"/>
                </a:lnTo>
                <a:lnTo>
                  <a:pt x="0" y="7785"/>
                </a:lnTo>
                <a:lnTo>
                  <a:pt x="381" y="13411"/>
                </a:lnTo>
                <a:lnTo>
                  <a:pt x="4127" y="16624"/>
                </a:lnTo>
                <a:lnTo>
                  <a:pt x="7823" y="19837"/>
                </a:lnTo>
                <a:lnTo>
                  <a:pt x="13411" y="19418"/>
                </a:lnTo>
                <a:lnTo>
                  <a:pt x="16662" y="15747"/>
                </a:lnTo>
                <a:lnTo>
                  <a:pt x="19875" y="12014"/>
                </a:lnTo>
                <a:lnTo>
                  <a:pt x="19456" y="6388"/>
                </a:lnTo>
                <a:lnTo>
                  <a:pt x="15760" y="3174"/>
                </a:lnTo>
                <a:lnTo>
                  <a:pt x="12052" y="0"/>
                </a:lnTo>
                <a:close/>
              </a:path>
            </a:pathLst>
          </a:custGeom>
          <a:solidFill>
            <a:srgbClr val="FFFFFF"/>
          </a:solidFill>
        </p:spPr>
        <p:txBody>
          <a:bodyPr wrap="square" lIns="0" tIns="0" rIns="0" bIns="0" rtlCol="0"/>
          <a:lstStyle/>
          <a:p>
            <a:endParaRPr/>
          </a:p>
        </p:txBody>
      </p:sp>
      <p:sp>
        <p:nvSpPr>
          <p:cNvPr id="415" name="object 415"/>
          <p:cNvSpPr/>
          <p:nvPr/>
        </p:nvSpPr>
        <p:spPr>
          <a:xfrm>
            <a:off x="6286855" y="6003097"/>
            <a:ext cx="20320" cy="20320"/>
          </a:xfrm>
          <a:custGeom>
            <a:avLst/>
            <a:gdLst/>
            <a:ahLst/>
            <a:cxnLst/>
            <a:rect l="l" t="t" r="r" b="b"/>
            <a:pathLst>
              <a:path w="20320" h="20320">
                <a:moveTo>
                  <a:pt x="12052" y="0"/>
                </a:moveTo>
                <a:lnTo>
                  <a:pt x="6464" y="419"/>
                </a:lnTo>
                <a:lnTo>
                  <a:pt x="0" y="7823"/>
                </a:lnTo>
                <a:lnTo>
                  <a:pt x="419" y="13449"/>
                </a:lnTo>
                <a:lnTo>
                  <a:pt x="7823" y="19875"/>
                </a:lnTo>
                <a:lnTo>
                  <a:pt x="13449" y="19481"/>
                </a:lnTo>
                <a:lnTo>
                  <a:pt x="19875" y="12052"/>
                </a:lnTo>
                <a:lnTo>
                  <a:pt x="19494" y="6464"/>
                </a:lnTo>
                <a:lnTo>
                  <a:pt x="15748" y="3251"/>
                </a:lnTo>
                <a:lnTo>
                  <a:pt x="12052" y="0"/>
                </a:lnTo>
                <a:close/>
              </a:path>
            </a:pathLst>
          </a:custGeom>
          <a:solidFill>
            <a:srgbClr val="FFFFFF"/>
          </a:solidFill>
        </p:spPr>
        <p:txBody>
          <a:bodyPr wrap="square" lIns="0" tIns="0" rIns="0" bIns="0" rtlCol="0"/>
          <a:lstStyle/>
          <a:p>
            <a:endParaRPr/>
          </a:p>
        </p:txBody>
      </p:sp>
      <p:sp>
        <p:nvSpPr>
          <p:cNvPr id="416" name="object 416"/>
          <p:cNvSpPr/>
          <p:nvPr/>
        </p:nvSpPr>
        <p:spPr>
          <a:xfrm>
            <a:off x="6218089" y="5877858"/>
            <a:ext cx="20320" cy="20320"/>
          </a:xfrm>
          <a:custGeom>
            <a:avLst/>
            <a:gdLst/>
            <a:ahLst/>
            <a:cxnLst/>
            <a:rect l="l" t="t" r="r" b="b"/>
            <a:pathLst>
              <a:path w="20320" h="20320">
                <a:moveTo>
                  <a:pt x="12052" y="0"/>
                </a:moveTo>
                <a:lnTo>
                  <a:pt x="6464" y="380"/>
                </a:lnTo>
                <a:lnTo>
                  <a:pt x="0" y="7823"/>
                </a:lnTo>
                <a:lnTo>
                  <a:pt x="419" y="13411"/>
                </a:lnTo>
                <a:lnTo>
                  <a:pt x="4127" y="16649"/>
                </a:lnTo>
                <a:lnTo>
                  <a:pt x="7861" y="19862"/>
                </a:lnTo>
                <a:lnTo>
                  <a:pt x="13449" y="19443"/>
                </a:lnTo>
                <a:lnTo>
                  <a:pt x="16662" y="15709"/>
                </a:lnTo>
                <a:lnTo>
                  <a:pt x="19913" y="12039"/>
                </a:lnTo>
                <a:lnTo>
                  <a:pt x="19494" y="6426"/>
                </a:lnTo>
                <a:lnTo>
                  <a:pt x="15748" y="3213"/>
                </a:lnTo>
                <a:lnTo>
                  <a:pt x="12052" y="0"/>
                </a:lnTo>
                <a:close/>
              </a:path>
            </a:pathLst>
          </a:custGeom>
          <a:solidFill>
            <a:srgbClr val="FFFFFF"/>
          </a:solidFill>
        </p:spPr>
        <p:txBody>
          <a:bodyPr wrap="square" lIns="0" tIns="0" rIns="0" bIns="0" rtlCol="0"/>
          <a:lstStyle/>
          <a:p>
            <a:endParaRPr/>
          </a:p>
        </p:txBody>
      </p:sp>
      <p:sp>
        <p:nvSpPr>
          <p:cNvPr id="417" name="object 417"/>
          <p:cNvSpPr/>
          <p:nvPr/>
        </p:nvSpPr>
        <p:spPr>
          <a:xfrm>
            <a:off x="6989405" y="4776291"/>
            <a:ext cx="20320" cy="20320"/>
          </a:xfrm>
          <a:custGeom>
            <a:avLst/>
            <a:gdLst/>
            <a:ahLst/>
            <a:cxnLst/>
            <a:rect l="l" t="t" r="r" b="b"/>
            <a:pathLst>
              <a:path w="20320" h="20320">
                <a:moveTo>
                  <a:pt x="12052" y="0"/>
                </a:moveTo>
                <a:lnTo>
                  <a:pt x="6464" y="381"/>
                </a:lnTo>
                <a:lnTo>
                  <a:pt x="3213" y="4076"/>
                </a:lnTo>
                <a:lnTo>
                  <a:pt x="0" y="7810"/>
                </a:lnTo>
                <a:lnTo>
                  <a:pt x="419" y="13398"/>
                </a:lnTo>
                <a:lnTo>
                  <a:pt x="7823" y="19862"/>
                </a:lnTo>
                <a:lnTo>
                  <a:pt x="13449" y="19443"/>
                </a:lnTo>
                <a:lnTo>
                  <a:pt x="16662" y="15709"/>
                </a:lnTo>
                <a:lnTo>
                  <a:pt x="19875" y="12039"/>
                </a:lnTo>
                <a:lnTo>
                  <a:pt x="19494" y="6413"/>
                </a:lnTo>
                <a:lnTo>
                  <a:pt x="12052" y="0"/>
                </a:lnTo>
                <a:close/>
              </a:path>
            </a:pathLst>
          </a:custGeom>
          <a:solidFill>
            <a:srgbClr val="FFFFFF"/>
          </a:solidFill>
        </p:spPr>
        <p:txBody>
          <a:bodyPr wrap="square" lIns="0" tIns="0" rIns="0" bIns="0" rtlCol="0"/>
          <a:lstStyle/>
          <a:p>
            <a:endParaRPr/>
          </a:p>
        </p:txBody>
      </p:sp>
      <p:sp>
        <p:nvSpPr>
          <p:cNvPr id="418" name="object 418"/>
          <p:cNvSpPr/>
          <p:nvPr/>
        </p:nvSpPr>
        <p:spPr>
          <a:xfrm>
            <a:off x="6669845" y="5295333"/>
            <a:ext cx="20320" cy="20320"/>
          </a:xfrm>
          <a:custGeom>
            <a:avLst/>
            <a:gdLst/>
            <a:ahLst/>
            <a:cxnLst/>
            <a:rect l="l" t="t" r="r" b="b"/>
            <a:pathLst>
              <a:path w="20320" h="20320">
                <a:moveTo>
                  <a:pt x="12052" y="0"/>
                </a:moveTo>
                <a:lnTo>
                  <a:pt x="6426" y="355"/>
                </a:lnTo>
                <a:lnTo>
                  <a:pt x="3251" y="4089"/>
                </a:lnTo>
                <a:lnTo>
                  <a:pt x="0" y="7797"/>
                </a:lnTo>
                <a:lnTo>
                  <a:pt x="419" y="13385"/>
                </a:lnTo>
                <a:lnTo>
                  <a:pt x="4127" y="16636"/>
                </a:lnTo>
                <a:lnTo>
                  <a:pt x="7823" y="19837"/>
                </a:lnTo>
                <a:lnTo>
                  <a:pt x="13449" y="19418"/>
                </a:lnTo>
                <a:lnTo>
                  <a:pt x="16624" y="15722"/>
                </a:lnTo>
                <a:lnTo>
                  <a:pt x="19875" y="12014"/>
                </a:lnTo>
                <a:lnTo>
                  <a:pt x="19456" y="6400"/>
                </a:lnTo>
                <a:lnTo>
                  <a:pt x="12052" y="0"/>
                </a:lnTo>
                <a:close/>
              </a:path>
            </a:pathLst>
          </a:custGeom>
          <a:solidFill>
            <a:srgbClr val="FFFFFF"/>
          </a:solidFill>
        </p:spPr>
        <p:txBody>
          <a:bodyPr wrap="square" lIns="0" tIns="0" rIns="0" bIns="0" rtlCol="0"/>
          <a:lstStyle/>
          <a:p>
            <a:endParaRPr/>
          </a:p>
        </p:txBody>
      </p:sp>
      <p:sp>
        <p:nvSpPr>
          <p:cNvPr id="419" name="object 419"/>
          <p:cNvSpPr/>
          <p:nvPr/>
        </p:nvSpPr>
        <p:spPr>
          <a:xfrm>
            <a:off x="7162355" y="5157563"/>
            <a:ext cx="20320" cy="20320"/>
          </a:xfrm>
          <a:custGeom>
            <a:avLst/>
            <a:gdLst/>
            <a:ahLst/>
            <a:cxnLst/>
            <a:rect l="l" t="t" r="r" b="b"/>
            <a:pathLst>
              <a:path w="20320" h="20320">
                <a:moveTo>
                  <a:pt x="12052" y="0"/>
                </a:moveTo>
                <a:lnTo>
                  <a:pt x="6426" y="419"/>
                </a:lnTo>
                <a:lnTo>
                  <a:pt x="0" y="7848"/>
                </a:lnTo>
                <a:lnTo>
                  <a:pt x="419" y="13449"/>
                </a:lnTo>
                <a:lnTo>
                  <a:pt x="4127" y="16649"/>
                </a:lnTo>
                <a:lnTo>
                  <a:pt x="7823" y="19900"/>
                </a:lnTo>
                <a:lnTo>
                  <a:pt x="13449" y="19481"/>
                </a:lnTo>
                <a:lnTo>
                  <a:pt x="19875" y="12052"/>
                </a:lnTo>
                <a:lnTo>
                  <a:pt x="19456" y="6451"/>
                </a:lnTo>
                <a:lnTo>
                  <a:pt x="12052" y="0"/>
                </a:lnTo>
                <a:close/>
              </a:path>
            </a:pathLst>
          </a:custGeom>
          <a:solidFill>
            <a:srgbClr val="FFFFFF"/>
          </a:solidFill>
        </p:spPr>
        <p:txBody>
          <a:bodyPr wrap="square" lIns="0" tIns="0" rIns="0" bIns="0" rtlCol="0"/>
          <a:lstStyle/>
          <a:p>
            <a:endParaRPr/>
          </a:p>
        </p:txBody>
      </p:sp>
      <p:sp>
        <p:nvSpPr>
          <p:cNvPr id="420" name="object 420"/>
          <p:cNvSpPr/>
          <p:nvPr/>
        </p:nvSpPr>
        <p:spPr>
          <a:xfrm>
            <a:off x="7967411" y="3703596"/>
            <a:ext cx="20320" cy="20320"/>
          </a:xfrm>
          <a:custGeom>
            <a:avLst/>
            <a:gdLst/>
            <a:ahLst/>
            <a:cxnLst/>
            <a:rect l="l" t="t" r="r" b="b"/>
            <a:pathLst>
              <a:path w="20320" h="20320">
                <a:moveTo>
                  <a:pt x="12052" y="0"/>
                </a:moveTo>
                <a:lnTo>
                  <a:pt x="6426" y="419"/>
                </a:lnTo>
                <a:lnTo>
                  <a:pt x="0" y="7861"/>
                </a:lnTo>
                <a:lnTo>
                  <a:pt x="393" y="13449"/>
                </a:lnTo>
                <a:lnTo>
                  <a:pt x="7823" y="19875"/>
                </a:lnTo>
                <a:lnTo>
                  <a:pt x="13411" y="19494"/>
                </a:lnTo>
                <a:lnTo>
                  <a:pt x="16662" y="15786"/>
                </a:lnTo>
                <a:lnTo>
                  <a:pt x="19837" y="12077"/>
                </a:lnTo>
                <a:lnTo>
                  <a:pt x="19456" y="6426"/>
                </a:lnTo>
                <a:lnTo>
                  <a:pt x="15722" y="3251"/>
                </a:lnTo>
                <a:lnTo>
                  <a:pt x="12052" y="0"/>
                </a:lnTo>
                <a:close/>
              </a:path>
            </a:pathLst>
          </a:custGeom>
          <a:solidFill>
            <a:srgbClr val="FFFFFF"/>
          </a:solidFill>
        </p:spPr>
        <p:txBody>
          <a:bodyPr wrap="square" lIns="0" tIns="0" rIns="0" bIns="0" rtlCol="0"/>
          <a:lstStyle/>
          <a:p>
            <a:endParaRPr/>
          </a:p>
        </p:txBody>
      </p:sp>
      <p:sp>
        <p:nvSpPr>
          <p:cNvPr id="421" name="object 421"/>
          <p:cNvSpPr/>
          <p:nvPr/>
        </p:nvSpPr>
        <p:spPr>
          <a:xfrm>
            <a:off x="7805463" y="4270855"/>
            <a:ext cx="20320" cy="20320"/>
          </a:xfrm>
          <a:custGeom>
            <a:avLst/>
            <a:gdLst/>
            <a:ahLst/>
            <a:cxnLst/>
            <a:rect l="l" t="t" r="r" b="b"/>
            <a:pathLst>
              <a:path w="20320" h="20320">
                <a:moveTo>
                  <a:pt x="12052" y="0"/>
                </a:moveTo>
                <a:lnTo>
                  <a:pt x="6426" y="381"/>
                </a:lnTo>
                <a:lnTo>
                  <a:pt x="0" y="7785"/>
                </a:lnTo>
                <a:lnTo>
                  <a:pt x="419" y="13398"/>
                </a:lnTo>
                <a:lnTo>
                  <a:pt x="7823" y="19837"/>
                </a:lnTo>
                <a:lnTo>
                  <a:pt x="13449" y="19443"/>
                </a:lnTo>
                <a:lnTo>
                  <a:pt x="19875" y="12001"/>
                </a:lnTo>
                <a:lnTo>
                  <a:pt x="19456" y="6413"/>
                </a:lnTo>
                <a:lnTo>
                  <a:pt x="15786" y="3175"/>
                </a:lnTo>
                <a:lnTo>
                  <a:pt x="12052" y="0"/>
                </a:lnTo>
                <a:close/>
              </a:path>
            </a:pathLst>
          </a:custGeom>
          <a:solidFill>
            <a:srgbClr val="FFFFFF"/>
          </a:solidFill>
        </p:spPr>
        <p:txBody>
          <a:bodyPr wrap="square" lIns="0" tIns="0" rIns="0" bIns="0" rtlCol="0"/>
          <a:lstStyle/>
          <a:p>
            <a:endParaRPr/>
          </a:p>
        </p:txBody>
      </p:sp>
      <p:sp>
        <p:nvSpPr>
          <p:cNvPr id="422" name="object 422"/>
          <p:cNvSpPr/>
          <p:nvPr/>
        </p:nvSpPr>
        <p:spPr>
          <a:xfrm>
            <a:off x="8374532" y="4091084"/>
            <a:ext cx="20320" cy="20320"/>
          </a:xfrm>
          <a:custGeom>
            <a:avLst/>
            <a:gdLst/>
            <a:ahLst/>
            <a:cxnLst/>
            <a:rect l="l" t="t" r="r" b="b"/>
            <a:pathLst>
              <a:path w="20320" h="20320">
                <a:moveTo>
                  <a:pt x="12052" y="0"/>
                </a:moveTo>
                <a:lnTo>
                  <a:pt x="6464" y="393"/>
                </a:lnTo>
                <a:lnTo>
                  <a:pt x="3213" y="4089"/>
                </a:lnTo>
                <a:lnTo>
                  <a:pt x="0" y="7797"/>
                </a:lnTo>
                <a:lnTo>
                  <a:pt x="419" y="13411"/>
                </a:lnTo>
                <a:lnTo>
                  <a:pt x="7823" y="19837"/>
                </a:lnTo>
                <a:lnTo>
                  <a:pt x="13449" y="19430"/>
                </a:lnTo>
                <a:lnTo>
                  <a:pt x="16662" y="15722"/>
                </a:lnTo>
                <a:lnTo>
                  <a:pt x="19913" y="12014"/>
                </a:lnTo>
                <a:lnTo>
                  <a:pt x="19494" y="6426"/>
                </a:lnTo>
                <a:lnTo>
                  <a:pt x="12052" y="0"/>
                </a:lnTo>
                <a:close/>
              </a:path>
            </a:pathLst>
          </a:custGeom>
          <a:solidFill>
            <a:srgbClr val="FFFFFF"/>
          </a:solidFill>
        </p:spPr>
        <p:txBody>
          <a:bodyPr wrap="square" lIns="0" tIns="0" rIns="0" bIns="0" rtlCol="0"/>
          <a:lstStyle/>
          <a:p>
            <a:endParaRPr/>
          </a:p>
        </p:txBody>
      </p:sp>
      <p:sp>
        <p:nvSpPr>
          <p:cNvPr id="423" name="object 423"/>
          <p:cNvSpPr/>
          <p:nvPr/>
        </p:nvSpPr>
        <p:spPr>
          <a:xfrm>
            <a:off x="7849679" y="4544035"/>
            <a:ext cx="20320" cy="20320"/>
          </a:xfrm>
          <a:custGeom>
            <a:avLst/>
            <a:gdLst/>
            <a:ahLst/>
            <a:cxnLst/>
            <a:rect l="l" t="t" r="r" b="b"/>
            <a:pathLst>
              <a:path w="20320" h="20320">
                <a:moveTo>
                  <a:pt x="12052" y="0"/>
                </a:moveTo>
                <a:lnTo>
                  <a:pt x="6464" y="419"/>
                </a:lnTo>
                <a:lnTo>
                  <a:pt x="3251" y="4114"/>
                </a:lnTo>
                <a:lnTo>
                  <a:pt x="0" y="7785"/>
                </a:lnTo>
                <a:lnTo>
                  <a:pt x="419" y="13436"/>
                </a:lnTo>
                <a:lnTo>
                  <a:pt x="7861" y="19837"/>
                </a:lnTo>
                <a:lnTo>
                  <a:pt x="13449" y="19456"/>
                </a:lnTo>
                <a:lnTo>
                  <a:pt x="19875" y="12039"/>
                </a:lnTo>
                <a:lnTo>
                  <a:pt x="19494" y="6426"/>
                </a:lnTo>
                <a:lnTo>
                  <a:pt x="15748" y="3213"/>
                </a:lnTo>
                <a:lnTo>
                  <a:pt x="12052" y="0"/>
                </a:lnTo>
                <a:close/>
              </a:path>
            </a:pathLst>
          </a:custGeom>
          <a:solidFill>
            <a:srgbClr val="FFFFFF"/>
          </a:solidFill>
        </p:spPr>
        <p:txBody>
          <a:bodyPr wrap="square" lIns="0" tIns="0" rIns="0" bIns="0" rtlCol="0"/>
          <a:lstStyle/>
          <a:p>
            <a:endParaRPr/>
          </a:p>
        </p:txBody>
      </p:sp>
      <p:sp>
        <p:nvSpPr>
          <p:cNvPr id="424" name="object 424"/>
          <p:cNvSpPr/>
          <p:nvPr/>
        </p:nvSpPr>
        <p:spPr>
          <a:xfrm>
            <a:off x="7724964" y="2375644"/>
            <a:ext cx="20320" cy="20320"/>
          </a:xfrm>
          <a:custGeom>
            <a:avLst/>
            <a:gdLst/>
            <a:ahLst/>
            <a:cxnLst/>
            <a:rect l="l" t="t" r="r" b="b"/>
            <a:pathLst>
              <a:path w="20320" h="20319">
                <a:moveTo>
                  <a:pt x="12014" y="0"/>
                </a:moveTo>
                <a:lnTo>
                  <a:pt x="6388" y="419"/>
                </a:lnTo>
                <a:lnTo>
                  <a:pt x="0" y="7861"/>
                </a:lnTo>
                <a:lnTo>
                  <a:pt x="355" y="13449"/>
                </a:lnTo>
                <a:lnTo>
                  <a:pt x="7785" y="19875"/>
                </a:lnTo>
                <a:lnTo>
                  <a:pt x="13411" y="19494"/>
                </a:lnTo>
                <a:lnTo>
                  <a:pt x="19837" y="12052"/>
                </a:lnTo>
                <a:lnTo>
                  <a:pt x="19418" y="6464"/>
                </a:lnTo>
                <a:lnTo>
                  <a:pt x="12014" y="0"/>
                </a:lnTo>
                <a:close/>
              </a:path>
            </a:pathLst>
          </a:custGeom>
          <a:solidFill>
            <a:srgbClr val="FFFFFF"/>
          </a:solidFill>
        </p:spPr>
        <p:txBody>
          <a:bodyPr wrap="square" lIns="0" tIns="0" rIns="0" bIns="0" rtlCol="0"/>
          <a:lstStyle/>
          <a:p>
            <a:endParaRPr/>
          </a:p>
        </p:txBody>
      </p:sp>
      <p:sp>
        <p:nvSpPr>
          <p:cNvPr id="425" name="object 425"/>
          <p:cNvSpPr/>
          <p:nvPr/>
        </p:nvSpPr>
        <p:spPr>
          <a:xfrm>
            <a:off x="7110981" y="1875591"/>
            <a:ext cx="20320" cy="20320"/>
          </a:xfrm>
          <a:custGeom>
            <a:avLst/>
            <a:gdLst/>
            <a:ahLst/>
            <a:cxnLst/>
            <a:rect l="l" t="t" r="r" b="b"/>
            <a:pathLst>
              <a:path w="20320" h="20319">
                <a:moveTo>
                  <a:pt x="12014" y="0"/>
                </a:moveTo>
                <a:lnTo>
                  <a:pt x="6388" y="381"/>
                </a:lnTo>
                <a:lnTo>
                  <a:pt x="0" y="7823"/>
                </a:lnTo>
                <a:lnTo>
                  <a:pt x="380" y="13449"/>
                </a:lnTo>
                <a:lnTo>
                  <a:pt x="7785" y="19837"/>
                </a:lnTo>
                <a:lnTo>
                  <a:pt x="13373" y="19443"/>
                </a:lnTo>
                <a:lnTo>
                  <a:pt x="16624" y="15748"/>
                </a:lnTo>
                <a:lnTo>
                  <a:pt x="19837" y="12039"/>
                </a:lnTo>
                <a:lnTo>
                  <a:pt x="19418" y="6426"/>
                </a:lnTo>
                <a:lnTo>
                  <a:pt x="12014" y="0"/>
                </a:lnTo>
                <a:close/>
              </a:path>
            </a:pathLst>
          </a:custGeom>
          <a:solidFill>
            <a:srgbClr val="FFFFFF"/>
          </a:solidFill>
        </p:spPr>
        <p:txBody>
          <a:bodyPr wrap="square" lIns="0" tIns="0" rIns="0" bIns="0" rtlCol="0"/>
          <a:lstStyle/>
          <a:p>
            <a:endParaRPr/>
          </a:p>
        </p:txBody>
      </p:sp>
      <p:sp>
        <p:nvSpPr>
          <p:cNvPr id="426" name="object 426"/>
          <p:cNvSpPr/>
          <p:nvPr/>
        </p:nvSpPr>
        <p:spPr>
          <a:xfrm>
            <a:off x="6727015" y="5636486"/>
            <a:ext cx="20320" cy="20320"/>
          </a:xfrm>
          <a:custGeom>
            <a:avLst/>
            <a:gdLst/>
            <a:ahLst/>
            <a:cxnLst/>
            <a:rect l="l" t="t" r="r" b="b"/>
            <a:pathLst>
              <a:path w="20320" h="20320">
                <a:moveTo>
                  <a:pt x="8699" y="0"/>
                </a:moveTo>
                <a:lnTo>
                  <a:pt x="838" y="5867"/>
                </a:lnTo>
                <a:lnTo>
                  <a:pt x="0" y="11455"/>
                </a:lnTo>
                <a:lnTo>
                  <a:pt x="5867" y="19316"/>
                </a:lnTo>
                <a:lnTo>
                  <a:pt x="11493" y="20116"/>
                </a:lnTo>
                <a:lnTo>
                  <a:pt x="19316" y="14211"/>
                </a:lnTo>
                <a:lnTo>
                  <a:pt x="20154" y="8661"/>
                </a:lnTo>
                <a:lnTo>
                  <a:pt x="14287" y="838"/>
                </a:lnTo>
                <a:lnTo>
                  <a:pt x="8699" y="0"/>
                </a:lnTo>
                <a:close/>
              </a:path>
            </a:pathLst>
          </a:custGeom>
          <a:solidFill>
            <a:srgbClr val="FFFFFF"/>
          </a:solidFill>
        </p:spPr>
        <p:txBody>
          <a:bodyPr wrap="square" lIns="0" tIns="0" rIns="0" bIns="0" rtlCol="0"/>
          <a:lstStyle/>
          <a:p>
            <a:endParaRPr/>
          </a:p>
        </p:txBody>
      </p:sp>
      <p:sp>
        <p:nvSpPr>
          <p:cNvPr id="427" name="object 427"/>
          <p:cNvSpPr/>
          <p:nvPr/>
        </p:nvSpPr>
        <p:spPr>
          <a:xfrm>
            <a:off x="6936395" y="5158572"/>
            <a:ext cx="20320" cy="20320"/>
          </a:xfrm>
          <a:custGeom>
            <a:avLst/>
            <a:gdLst/>
            <a:ahLst/>
            <a:cxnLst/>
            <a:rect l="l" t="t" r="r" b="b"/>
            <a:pathLst>
              <a:path w="20320" h="20320">
                <a:moveTo>
                  <a:pt x="8661" y="0"/>
                </a:moveTo>
                <a:lnTo>
                  <a:pt x="800" y="5867"/>
                </a:lnTo>
                <a:lnTo>
                  <a:pt x="0" y="11455"/>
                </a:lnTo>
                <a:lnTo>
                  <a:pt x="5867" y="19278"/>
                </a:lnTo>
                <a:lnTo>
                  <a:pt x="11455" y="20116"/>
                </a:lnTo>
                <a:lnTo>
                  <a:pt x="19278" y="14249"/>
                </a:lnTo>
                <a:lnTo>
                  <a:pt x="20116" y="8661"/>
                </a:lnTo>
                <a:lnTo>
                  <a:pt x="14249" y="800"/>
                </a:lnTo>
                <a:lnTo>
                  <a:pt x="8661" y="0"/>
                </a:lnTo>
                <a:close/>
              </a:path>
            </a:pathLst>
          </a:custGeom>
          <a:solidFill>
            <a:srgbClr val="FFFFFF"/>
          </a:solidFill>
        </p:spPr>
        <p:txBody>
          <a:bodyPr wrap="square" lIns="0" tIns="0" rIns="0" bIns="0" rtlCol="0"/>
          <a:lstStyle/>
          <a:p>
            <a:endParaRPr/>
          </a:p>
        </p:txBody>
      </p:sp>
      <p:sp>
        <p:nvSpPr>
          <p:cNvPr id="428" name="object 428"/>
          <p:cNvSpPr/>
          <p:nvPr/>
        </p:nvSpPr>
        <p:spPr>
          <a:xfrm>
            <a:off x="7249394" y="4940781"/>
            <a:ext cx="20320" cy="20320"/>
          </a:xfrm>
          <a:custGeom>
            <a:avLst/>
            <a:gdLst/>
            <a:ahLst/>
            <a:cxnLst/>
            <a:rect l="l" t="t" r="r" b="b"/>
            <a:pathLst>
              <a:path w="20320" h="20320">
                <a:moveTo>
                  <a:pt x="8661" y="0"/>
                </a:moveTo>
                <a:lnTo>
                  <a:pt x="800" y="5867"/>
                </a:lnTo>
                <a:lnTo>
                  <a:pt x="0" y="11417"/>
                </a:lnTo>
                <a:lnTo>
                  <a:pt x="2933" y="15367"/>
                </a:lnTo>
                <a:lnTo>
                  <a:pt x="5829" y="19316"/>
                </a:lnTo>
                <a:lnTo>
                  <a:pt x="11455" y="20078"/>
                </a:lnTo>
                <a:lnTo>
                  <a:pt x="19278" y="14211"/>
                </a:lnTo>
                <a:lnTo>
                  <a:pt x="20116" y="8661"/>
                </a:lnTo>
                <a:lnTo>
                  <a:pt x="14249" y="800"/>
                </a:lnTo>
                <a:lnTo>
                  <a:pt x="8661" y="0"/>
                </a:lnTo>
                <a:close/>
              </a:path>
            </a:pathLst>
          </a:custGeom>
          <a:solidFill>
            <a:srgbClr val="FFFFFF"/>
          </a:solidFill>
        </p:spPr>
        <p:txBody>
          <a:bodyPr wrap="square" lIns="0" tIns="0" rIns="0" bIns="0" rtlCol="0"/>
          <a:lstStyle/>
          <a:p>
            <a:endParaRPr/>
          </a:p>
        </p:txBody>
      </p:sp>
      <p:sp>
        <p:nvSpPr>
          <p:cNvPr id="429" name="object 429"/>
          <p:cNvSpPr/>
          <p:nvPr/>
        </p:nvSpPr>
        <p:spPr>
          <a:xfrm>
            <a:off x="7357102" y="4808204"/>
            <a:ext cx="20320" cy="20320"/>
          </a:xfrm>
          <a:custGeom>
            <a:avLst/>
            <a:gdLst/>
            <a:ahLst/>
            <a:cxnLst/>
            <a:rect l="l" t="t" r="r" b="b"/>
            <a:pathLst>
              <a:path w="20320" h="20320">
                <a:moveTo>
                  <a:pt x="8661" y="0"/>
                </a:moveTo>
                <a:lnTo>
                  <a:pt x="761" y="5867"/>
                </a:lnTo>
                <a:lnTo>
                  <a:pt x="0" y="11417"/>
                </a:lnTo>
                <a:lnTo>
                  <a:pt x="2895" y="15405"/>
                </a:lnTo>
                <a:lnTo>
                  <a:pt x="5829" y="19316"/>
                </a:lnTo>
                <a:lnTo>
                  <a:pt x="11417" y="20116"/>
                </a:lnTo>
                <a:lnTo>
                  <a:pt x="19278" y="14249"/>
                </a:lnTo>
                <a:lnTo>
                  <a:pt x="20078" y="8661"/>
                </a:lnTo>
                <a:lnTo>
                  <a:pt x="14211" y="838"/>
                </a:lnTo>
                <a:lnTo>
                  <a:pt x="8661" y="0"/>
                </a:lnTo>
                <a:close/>
              </a:path>
            </a:pathLst>
          </a:custGeom>
          <a:solidFill>
            <a:srgbClr val="FFFFFF"/>
          </a:solidFill>
        </p:spPr>
        <p:txBody>
          <a:bodyPr wrap="square" lIns="0" tIns="0" rIns="0" bIns="0" rtlCol="0"/>
          <a:lstStyle/>
          <a:p>
            <a:endParaRPr/>
          </a:p>
        </p:txBody>
      </p:sp>
      <p:sp>
        <p:nvSpPr>
          <p:cNvPr id="430" name="object 430"/>
          <p:cNvSpPr/>
          <p:nvPr/>
        </p:nvSpPr>
        <p:spPr>
          <a:xfrm>
            <a:off x="6907719" y="3519158"/>
            <a:ext cx="20320" cy="20320"/>
          </a:xfrm>
          <a:custGeom>
            <a:avLst/>
            <a:gdLst/>
            <a:ahLst/>
            <a:cxnLst/>
            <a:rect l="l" t="t" r="r" b="b"/>
            <a:pathLst>
              <a:path w="20320" h="20320">
                <a:moveTo>
                  <a:pt x="8661" y="0"/>
                </a:moveTo>
                <a:lnTo>
                  <a:pt x="838" y="5867"/>
                </a:lnTo>
                <a:lnTo>
                  <a:pt x="0" y="11455"/>
                </a:lnTo>
                <a:lnTo>
                  <a:pt x="5867" y="19316"/>
                </a:lnTo>
                <a:lnTo>
                  <a:pt x="11455" y="20116"/>
                </a:lnTo>
                <a:lnTo>
                  <a:pt x="19316" y="14249"/>
                </a:lnTo>
                <a:lnTo>
                  <a:pt x="20154" y="8661"/>
                </a:lnTo>
                <a:lnTo>
                  <a:pt x="14287" y="800"/>
                </a:lnTo>
                <a:lnTo>
                  <a:pt x="8661" y="0"/>
                </a:lnTo>
                <a:close/>
              </a:path>
            </a:pathLst>
          </a:custGeom>
          <a:solidFill>
            <a:srgbClr val="FFFFFF"/>
          </a:solidFill>
        </p:spPr>
        <p:txBody>
          <a:bodyPr wrap="square" lIns="0" tIns="0" rIns="0" bIns="0" rtlCol="0"/>
          <a:lstStyle/>
          <a:p>
            <a:endParaRPr/>
          </a:p>
        </p:txBody>
      </p:sp>
      <p:sp>
        <p:nvSpPr>
          <p:cNvPr id="431" name="object 431"/>
          <p:cNvSpPr/>
          <p:nvPr/>
        </p:nvSpPr>
        <p:spPr>
          <a:xfrm>
            <a:off x="7334295" y="4473413"/>
            <a:ext cx="20320" cy="20320"/>
          </a:xfrm>
          <a:custGeom>
            <a:avLst/>
            <a:gdLst/>
            <a:ahLst/>
            <a:cxnLst/>
            <a:rect l="l" t="t" r="r" b="b"/>
            <a:pathLst>
              <a:path w="20320" h="20320">
                <a:moveTo>
                  <a:pt x="8661" y="0"/>
                </a:moveTo>
                <a:lnTo>
                  <a:pt x="838" y="5867"/>
                </a:lnTo>
                <a:lnTo>
                  <a:pt x="0" y="11455"/>
                </a:lnTo>
                <a:lnTo>
                  <a:pt x="5867" y="19278"/>
                </a:lnTo>
                <a:lnTo>
                  <a:pt x="11417" y="20116"/>
                </a:lnTo>
                <a:lnTo>
                  <a:pt x="15405" y="17183"/>
                </a:lnTo>
                <a:lnTo>
                  <a:pt x="19316" y="14249"/>
                </a:lnTo>
                <a:lnTo>
                  <a:pt x="20116" y="8661"/>
                </a:lnTo>
                <a:lnTo>
                  <a:pt x="14249" y="800"/>
                </a:lnTo>
                <a:lnTo>
                  <a:pt x="8661" y="0"/>
                </a:lnTo>
                <a:close/>
              </a:path>
            </a:pathLst>
          </a:custGeom>
          <a:solidFill>
            <a:srgbClr val="FFFFFF"/>
          </a:solidFill>
        </p:spPr>
        <p:txBody>
          <a:bodyPr wrap="square" lIns="0" tIns="0" rIns="0" bIns="0" rtlCol="0"/>
          <a:lstStyle/>
          <a:p>
            <a:endParaRPr/>
          </a:p>
        </p:txBody>
      </p:sp>
      <p:sp>
        <p:nvSpPr>
          <p:cNvPr id="432" name="object 432"/>
          <p:cNvSpPr/>
          <p:nvPr/>
        </p:nvSpPr>
        <p:spPr>
          <a:xfrm>
            <a:off x="7396602" y="4491644"/>
            <a:ext cx="20320" cy="20320"/>
          </a:xfrm>
          <a:custGeom>
            <a:avLst/>
            <a:gdLst/>
            <a:ahLst/>
            <a:cxnLst/>
            <a:rect l="l" t="t" r="r" b="b"/>
            <a:pathLst>
              <a:path w="20320" h="20320">
                <a:moveTo>
                  <a:pt x="8699" y="0"/>
                </a:moveTo>
                <a:lnTo>
                  <a:pt x="838" y="5867"/>
                </a:lnTo>
                <a:lnTo>
                  <a:pt x="0" y="11417"/>
                </a:lnTo>
                <a:lnTo>
                  <a:pt x="2971" y="15328"/>
                </a:lnTo>
                <a:lnTo>
                  <a:pt x="5892" y="19316"/>
                </a:lnTo>
                <a:lnTo>
                  <a:pt x="11455" y="20078"/>
                </a:lnTo>
                <a:lnTo>
                  <a:pt x="19316" y="14211"/>
                </a:lnTo>
                <a:lnTo>
                  <a:pt x="20154" y="8661"/>
                </a:lnTo>
                <a:lnTo>
                  <a:pt x="17221" y="4749"/>
                </a:lnTo>
                <a:lnTo>
                  <a:pt x="14274" y="774"/>
                </a:lnTo>
                <a:lnTo>
                  <a:pt x="8699" y="0"/>
                </a:lnTo>
                <a:close/>
              </a:path>
            </a:pathLst>
          </a:custGeom>
          <a:solidFill>
            <a:srgbClr val="FFFFFF"/>
          </a:solidFill>
        </p:spPr>
        <p:txBody>
          <a:bodyPr wrap="square" lIns="0" tIns="0" rIns="0" bIns="0" rtlCol="0"/>
          <a:lstStyle/>
          <a:p>
            <a:endParaRPr/>
          </a:p>
        </p:txBody>
      </p:sp>
      <p:sp>
        <p:nvSpPr>
          <p:cNvPr id="433" name="object 433"/>
          <p:cNvSpPr/>
          <p:nvPr/>
        </p:nvSpPr>
        <p:spPr>
          <a:xfrm>
            <a:off x="7473295" y="4484415"/>
            <a:ext cx="20320" cy="20320"/>
          </a:xfrm>
          <a:custGeom>
            <a:avLst/>
            <a:gdLst/>
            <a:ahLst/>
            <a:cxnLst/>
            <a:rect l="l" t="t" r="r" b="b"/>
            <a:pathLst>
              <a:path w="20320" h="20320">
                <a:moveTo>
                  <a:pt x="8661" y="0"/>
                </a:moveTo>
                <a:lnTo>
                  <a:pt x="800" y="5867"/>
                </a:lnTo>
                <a:lnTo>
                  <a:pt x="0" y="11417"/>
                </a:lnTo>
                <a:lnTo>
                  <a:pt x="2933" y="15366"/>
                </a:lnTo>
                <a:lnTo>
                  <a:pt x="5905" y="19316"/>
                </a:lnTo>
                <a:lnTo>
                  <a:pt x="11455" y="20116"/>
                </a:lnTo>
                <a:lnTo>
                  <a:pt x="19278" y="14211"/>
                </a:lnTo>
                <a:lnTo>
                  <a:pt x="20116" y="8661"/>
                </a:lnTo>
                <a:lnTo>
                  <a:pt x="14249" y="800"/>
                </a:lnTo>
                <a:lnTo>
                  <a:pt x="8661" y="0"/>
                </a:lnTo>
                <a:close/>
              </a:path>
            </a:pathLst>
          </a:custGeom>
          <a:solidFill>
            <a:srgbClr val="FFFFFF"/>
          </a:solidFill>
        </p:spPr>
        <p:txBody>
          <a:bodyPr wrap="square" lIns="0" tIns="0" rIns="0" bIns="0" rtlCol="0"/>
          <a:lstStyle/>
          <a:p>
            <a:endParaRPr/>
          </a:p>
        </p:txBody>
      </p:sp>
      <p:sp>
        <p:nvSpPr>
          <p:cNvPr id="434" name="object 434"/>
          <p:cNvSpPr/>
          <p:nvPr/>
        </p:nvSpPr>
        <p:spPr>
          <a:xfrm>
            <a:off x="6865565" y="4894155"/>
            <a:ext cx="20320" cy="20320"/>
          </a:xfrm>
          <a:custGeom>
            <a:avLst/>
            <a:gdLst/>
            <a:ahLst/>
            <a:cxnLst/>
            <a:rect l="l" t="t" r="r" b="b"/>
            <a:pathLst>
              <a:path w="20320" h="20320">
                <a:moveTo>
                  <a:pt x="8699" y="0"/>
                </a:moveTo>
                <a:lnTo>
                  <a:pt x="4749" y="2933"/>
                </a:lnTo>
                <a:lnTo>
                  <a:pt x="838" y="5905"/>
                </a:lnTo>
                <a:lnTo>
                  <a:pt x="0" y="11455"/>
                </a:lnTo>
                <a:lnTo>
                  <a:pt x="2933" y="15405"/>
                </a:lnTo>
                <a:lnTo>
                  <a:pt x="5905" y="19316"/>
                </a:lnTo>
                <a:lnTo>
                  <a:pt x="11455" y="20116"/>
                </a:lnTo>
                <a:lnTo>
                  <a:pt x="19316" y="14249"/>
                </a:lnTo>
                <a:lnTo>
                  <a:pt x="20116" y="8699"/>
                </a:lnTo>
                <a:lnTo>
                  <a:pt x="14249" y="838"/>
                </a:lnTo>
                <a:lnTo>
                  <a:pt x="8699" y="0"/>
                </a:lnTo>
                <a:close/>
              </a:path>
            </a:pathLst>
          </a:custGeom>
          <a:solidFill>
            <a:srgbClr val="FFFFFF"/>
          </a:solidFill>
        </p:spPr>
        <p:txBody>
          <a:bodyPr wrap="square" lIns="0" tIns="0" rIns="0" bIns="0" rtlCol="0"/>
          <a:lstStyle/>
          <a:p>
            <a:endParaRPr/>
          </a:p>
        </p:txBody>
      </p:sp>
      <p:sp>
        <p:nvSpPr>
          <p:cNvPr id="435" name="object 435"/>
          <p:cNvSpPr/>
          <p:nvPr/>
        </p:nvSpPr>
        <p:spPr>
          <a:xfrm>
            <a:off x="7325735" y="4387463"/>
            <a:ext cx="20320" cy="20320"/>
          </a:xfrm>
          <a:custGeom>
            <a:avLst/>
            <a:gdLst/>
            <a:ahLst/>
            <a:cxnLst/>
            <a:rect l="l" t="t" r="r" b="b"/>
            <a:pathLst>
              <a:path w="20320" h="20320">
                <a:moveTo>
                  <a:pt x="8699" y="0"/>
                </a:moveTo>
                <a:lnTo>
                  <a:pt x="800" y="5867"/>
                </a:lnTo>
                <a:lnTo>
                  <a:pt x="0" y="11455"/>
                </a:lnTo>
                <a:lnTo>
                  <a:pt x="2971" y="15366"/>
                </a:lnTo>
                <a:lnTo>
                  <a:pt x="5905" y="19316"/>
                </a:lnTo>
                <a:lnTo>
                  <a:pt x="11455" y="20116"/>
                </a:lnTo>
                <a:lnTo>
                  <a:pt x="19316" y="14249"/>
                </a:lnTo>
                <a:lnTo>
                  <a:pt x="20116" y="8661"/>
                </a:lnTo>
                <a:lnTo>
                  <a:pt x="14249" y="800"/>
                </a:lnTo>
                <a:lnTo>
                  <a:pt x="8699" y="0"/>
                </a:lnTo>
                <a:close/>
              </a:path>
            </a:pathLst>
          </a:custGeom>
          <a:solidFill>
            <a:srgbClr val="FFFFFF"/>
          </a:solidFill>
        </p:spPr>
        <p:txBody>
          <a:bodyPr wrap="square" lIns="0" tIns="0" rIns="0" bIns="0" rtlCol="0"/>
          <a:lstStyle/>
          <a:p>
            <a:endParaRPr/>
          </a:p>
        </p:txBody>
      </p:sp>
      <p:sp>
        <p:nvSpPr>
          <p:cNvPr id="436" name="object 436"/>
          <p:cNvSpPr/>
          <p:nvPr/>
        </p:nvSpPr>
        <p:spPr>
          <a:xfrm>
            <a:off x="7003383" y="4297424"/>
            <a:ext cx="20320" cy="20320"/>
          </a:xfrm>
          <a:custGeom>
            <a:avLst/>
            <a:gdLst/>
            <a:ahLst/>
            <a:cxnLst/>
            <a:rect l="l" t="t" r="r" b="b"/>
            <a:pathLst>
              <a:path w="20320" h="20320">
                <a:moveTo>
                  <a:pt x="8661" y="0"/>
                </a:moveTo>
                <a:lnTo>
                  <a:pt x="761" y="5905"/>
                </a:lnTo>
                <a:lnTo>
                  <a:pt x="0" y="11455"/>
                </a:lnTo>
                <a:lnTo>
                  <a:pt x="5867" y="19316"/>
                </a:lnTo>
                <a:lnTo>
                  <a:pt x="11417" y="20116"/>
                </a:lnTo>
                <a:lnTo>
                  <a:pt x="19278" y="14249"/>
                </a:lnTo>
                <a:lnTo>
                  <a:pt x="20078" y="8699"/>
                </a:lnTo>
                <a:lnTo>
                  <a:pt x="14211" y="838"/>
                </a:lnTo>
                <a:lnTo>
                  <a:pt x="8661" y="0"/>
                </a:lnTo>
                <a:close/>
              </a:path>
            </a:pathLst>
          </a:custGeom>
          <a:solidFill>
            <a:srgbClr val="FFFFFF"/>
          </a:solidFill>
        </p:spPr>
        <p:txBody>
          <a:bodyPr wrap="square" lIns="0" tIns="0" rIns="0" bIns="0" rtlCol="0"/>
          <a:lstStyle/>
          <a:p>
            <a:endParaRPr/>
          </a:p>
        </p:txBody>
      </p:sp>
      <p:sp>
        <p:nvSpPr>
          <p:cNvPr id="437" name="object 437"/>
          <p:cNvSpPr/>
          <p:nvPr/>
        </p:nvSpPr>
        <p:spPr>
          <a:xfrm>
            <a:off x="6963250" y="3842563"/>
            <a:ext cx="20320" cy="20320"/>
          </a:xfrm>
          <a:custGeom>
            <a:avLst/>
            <a:gdLst/>
            <a:ahLst/>
            <a:cxnLst/>
            <a:rect l="l" t="t" r="r" b="b"/>
            <a:pathLst>
              <a:path w="20320" h="20320">
                <a:moveTo>
                  <a:pt x="8661" y="0"/>
                </a:moveTo>
                <a:lnTo>
                  <a:pt x="838" y="5867"/>
                </a:lnTo>
                <a:lnTo>
                  <a:pt x="0" y="11417"/>
                </a:lnTo>
                <a:lnTo>
                  <a:pt x="5867" y="19316"/>
                </a:lnTo>
                <a:lnTo>
                  <a:pt x="11417" y="20116"/>
                </a:lnTo>
                <a:lnTo>
                  <a:pt x="15405" y="17183"/>
                </a:lnTo>
                <a:lnTo>
                  <a:pt x="19316" y="14249"/>
                </a:lnTo>
                <a:lnTo>
                  <a:pt x="20116" y="8661"/>
                </a:lnTo>
                <a:lnTo>
                  <a:pt x="14211" y="800"/>
                </a:lnTo>
                <a:lnTo>
                  <a:pt x="8661" y="0"/>
                </a:lnTo>
                <a:close/>
              </a:path>
            </a:pathLst>
          </a:custGeom>
          <a:solidFill>
            <a:srgbClr val="FFFFFF"/>
          </a:solidFill>
        </p:spPr>
        <p:txBody>
          <a:bodyPr wrap="square" lIns="0" tIns="0" rIns="0" bIns="0" rtlCol="0"/>
          <a:lstStyle/>
          <a:p>
            <a:endParaRPr/>
          </a:p>
        </p:txBody>
      </p:sp>
      <p:sp>
        <p:nvSpPr>
          <p:cNvPr id="438" name="object 438"/>
          <p:cNvSpPr/>
          <p:nvPr/>
        </p:nvSpPr>
        <p:spPr>
          <a:xfrm>
            <a:off x="6962450" y="4754176"/>
            <a:ext cx="20320" cy="20320"/>
          </a:xfrm>
          <a:custGeom>
            <a:avLst/>
            <a:gdLst/>
            <a:ahLst/>
            <a:cxnLst/>
            <a:rect l="l" t="t" r="r" b="b"/>
            <a:pathLst>
              <a:path w="20320" h="20320">
                <a:moveTo>
                  <a:pt x="8661" y="0"/>
                </a:moveTo>
                <a:lnTo>
                  <a:pt x="800" y="5867"/>
                </a:lnTo>
                <a:lnTo>
                  <a:pt x="0" y="11493"/>
                </a:lnTo>
                <a:lnTo>
                  <a:pt x="5867" y="19316"/>
                </a:lnTo>
                <a:lnTo>
                  <a:pt x="11455" y="20154"/>
                </a:lnTo>
                <a:lnTo>
                  <a:pt x="19278" y="14287"/>
                </a:lnTo>
                <a:lnTo>
                  <a:pt x="20116" y="8661"/>
                </a:lnTo>
                <a:lnTo>
                  <a:pt x="17183" y="4749"/>
                </a:lnTo>
                <a:lnTo>
                  <a:pt x="14211" y="838"/>
                </a:lnTo>
                <a:lnTo>
                  <a:pt x="8661" y="0"/>
                </a:lnTo>
                <a:close/>
              </a:path>
            </a:pathLst>
          </a:custGeom>
          <a:solidFill>
            <a:srgbClr val="FFFFFF"/>
          </a:solidFill>
        </p:spPr>
        <p:txBody>
          <a:bodyPr wrap="square" lIns="0" tIns="0" rIns="0" bIns="0" rtlCol="0"/>
          <a:lstStyle/>
          <a:p>
            <a:endParaRPr/>
          </a:p>
        </p:txBody>
      </p:sp>
      <p:sp>
        <p:nvSpPr>
          <p:cNvPr id="439" name="object 439"/>
          <p:cNvSpPr/>
          <p:nvPr/>
        </p:nvSpPr>
        <p:spPr>
          <a:xfrm>
            <a:off x="7434808" y="4743629"/>
            <a:ext cx="20320" cy="20320"/>
          </a:xfrm>
          <a:custGeom>
            <a:avLst/>
            <a:gdLst/>
            <a:ahLst/>
            <a:cxnLst/>
            <a:rect l="l" t="t" r="r" b="b"/>
            <a:pathLst>
              <a:path w="20320" h="20320">
                <a:moveTo>
                  <a:pt x="8661" y="0"/>
                </a:moveTo>
                <a:lnTo>
                  <a:pt x="800" y="5867"/>
                </a:lnTo>
                <a:lnTo>
                  <a:pt x="0" y="11417"/>
                </a:lnTo>
                <a:lnTo>
                  <a:pt x="5867" y="19278"/>
                </a:lnTo>
                <a:lnTo>
                  <a:pt x="11417" y="20078"/>
                </a:lnTo>
                <a:lnTo>
                  <a:pt x="15405" y="17144"/>
                </a:lnTo>
                <a:lnTo>
                  <a:pt x="19316" y="14211"/>
                </a:lnTo>
                <a:lnTo>
                  <a:pt x="20078" y="8661"/>
                </a:lnTo>
                <a:lnTo>
                  <a:pt x="14211" y="774"/>
                </a:lnTo>
                <a:lnTo>
                  <a:pt x="8661" y="0"/>
                </a:lnTo>
                <a:close/>
              </a:path>
            </a:pathLst>
          </a:custGeom>
          <a:solidFill>
            <a:srgbClr val="FFFFFF"/>
          </a:solidFill>
        </p:spPr>
        <p:txBody>
          <a:bodyPr wrap="square" lIns="0" tIns="0" rIns="0" bIns="0" rtlCol="0"/>
          <a:lstStyle/>
          <a:p>
            <a:endParaRPr/>
          </a:p>
        </p:txBody>
      </p:sp>
      <p:sp>
        <p:nvSpPr>
          <p:cNvPr id="440" name="object 440"/>
          <p:cNvSpPr/>
          <p:nvPr/>
        </p:nvSpPr>
        <p:spPr>
          <a:xfrm>
            <a:off x="7511226" y="4769263"/>
            <a:ext cx="20320" cy="20320"/>
          </a:xfrm>
          <a:custGeom>
            <a:avLst/>
            <a:gdLst/>
            <a:ahLst/>
            <a:cxnLst/>
            <a:rect l="l" t="t" r="r" b="b"/>
            <a:pathLst>
              <a:path w="20320" h="20320">
                <a:moveTo>
                  <a:pt x="8661" y="0"/>
                </a:moveTo>
                <a:lnTo>
                  <a:pt x="800" y="5867"/>
                </a:lnTo>
                <a:lnTo>
                  <a:pt x="0" y="11417"/>
                </a:lnTo>
                <a:lnTo>
                  <a:pt x="5867" y="19278"/>
                </a:lnTo>
                <a:lnTo>
                  <a:pt x="11417" y="20078"/>
                </a:lnTo>
                <a:lnTo>
                  <a:pt x="19278" y="14211"/>
                </a:lnTo>
                <a:lnTo>
                  <a:pt x="20116" y="8661"/>
                </a:lnTo>
                <a:lnTo>
                  <a:pt x="14211" y="800"/>
                </a:lnTo>
                <a:lnTo>
                  <a:pt x="8661" y="0"/>
                </a:lnTo>
                <a:close/>
              </a:path>
            </a:pathLst>
          </a:custGeom>
          <a:solidFill>
            <a:srgbClr val="FFFFFF"/>
          </a:solidFill>
        </p:spPr>
        <p:txBody>
          <a:bodyPr wrap="square" lIns="0" tIns="0" rIns="0" bIns="0" rtlCol="0"/>
          <a:lstStyle/>
          <a:p>
            <a:endParaRPr/>
          </a:p>
        </p:txBody>
      </p:sp>
      <p:sp>
        <p:nvSpPr>
          <p:cNvPr id="441" name="object 441"/>
          <p:cNvSpPr/>
          <p:nvPr/>
        </p:nvSpPr>
        <p:spPr>
          <a:xfrm>
            <a:off x="6882602" y="4462692"/>
            <a:ext cx="20320" cy="20320"/>
          </a:xfrm>
          <a:custGeom>
            <a:avLst/>
            <a:gdLst/>
            <a:ahLst/>
            <a:cxnLst/>
            <a:rect l="l" t="t" r="r" b="b"/>
            <a:pathLst>
              <a:path w="20320" h="20320">
                <a:moveTo>
                  <a:pt x="8661" y="0"/>
                </a:moveTo>
                <a:lnTo>
                  <a:pt x="4686" y="2933"/>
                </a:lnTo>
                <a:lnTo>
                  <a:pt x="774" y="5867"/>
                </a:lnTo>
                <a:lnTo>
                  <a:pt x="0" y="11417"/>
                </a:lnTo>
                <a:lnTo>
                  <a:pt x="5880" y="19278"/>
                </a:lnTo>
                <a:lnTo>
                  <a:pt x="11430" y="20116"/>
                </a:lnTo>
                <a:lnTo>
                  <a:pt x="19253" y="14211"/>
                </a:lnTo>
                <a:lnTo>
                  <a:pt x="20091" y="8661"/>
                </a:lnTo>
                <a:lnTo>
                  <a:pt x="14224" y="800"/>
                </a:lnTo>
                <a:lnTo>
                  <a:pt x="8661" y="0"/>
                </a:lnTo>
                <a:close/>
              </a:path>
            </a:pathLst>
          </a:custGeom>
          <a:solidFill>
            <a:srgbClr val="FFFFFF"/>
          </a:solidFill>
        </p:spPr>
        <p:txBody>
          <a:bodyPr wrap="square" lIns="0" tIns="0" rIns="0" bIns="0" rtlCol="0"/>
          <a:lstStyle/>
          <a:p>
            <a:endParaRPr/>
          </a:p>
        </p:txBody>
      </p:sp>
      <p:sp>
        <p:nvSpPr>
          <p:cNvPr id="442" name="object 442"/>
          <p:cNvSpPr/>
          <p:nvPr/>
        </p:nvSpPr>
        <p:spPr>
          <a:xfrm>
            <a:off x="6369904" y="6261884"/>
            <a:ext cx="181610" cy="181610"/>
          </a:xfrm>
          <a:custGeom>
            <a:avLst/>
            <a:gdLst/>
            <a:ahLst/>
            <a:cxnLst/>
            <a:rect l="l" t="t" r="r" b="b"/>
            <a:pathLst>
              <a:path w="181609" h="181610">
                <a:moveTo>
                  <a:pt x="90601" y="0"/>
                </a:moveTo>
                <a:lnTo>
                  <a:pt x="55330" y="7117"/>
                </a:lnTo>
                <a:lnTo>
                  <a:pt x="26531" y="26527"/>
                </a:lnTo>
                <a:lnTo>
                  <a:pt x="7118" y="55314"/>
                </a:lnTo>
                <a:lnTo>
                  <a:pt x="0" y="90563"/>
                </a:lnTo>
                <a:lnTo>
                  <a:pt x="7118" y="125835"/>
                </a:lnTo>
                <a:lnTo>
                  <a:pt x="26531" y="154633"/>
                </a:lnTo>
                <a:lnTo>
                  <a:pt x="55330" y="174047"/>
                </a:lnTo>
                <a:lnTo>
                  <a:pt x="90601" y="181165"/>
                </a:lnTo>
                <a:lnTo>
                  <a:pt x="125829" y="174047"/>
                </a:lnTo>
                <a:lnTo>
                  <a:pt x="154605" y="154633"/>
                </a:lnTo>
                <a:lnTo>
                  <a:pt x="174010" y="125835"/>
                </a:lnTo>
                <a:lnTo>
                  <a:pt x="181127" y="90563"/>
                </a:lnTo>
                <a:lnTo>
                  <a:pt x="174010" y="55314"/>
                </a:lnTo>
                <a:lnTo>
                  <a:pt x="154605" y="26527"/>
                </a:lnTo>
                <a:lnTo>
                  <a:pt x="125829" y="7117"/>
                </a:lnTo>
                <a:lnTo>
                  <a:pt x="90601" y="0"/>
                </a:lnTo>
                <a:close/>
              </a:path>
            </a:pathLst>
          </a:custGeom>
          <a:solidFill>
            <a:srgbClr val="FFFFFF"/>
          </a:solidFill>
        </p:spPr>
        <p:txBody>
          <a:bodyPr wrap="square" lIns="0" tIns="0" rIns="0" bIns="0" rtlCol="0"/>
          <a:lstStyle/>
          <a:p>
            <a:endParaRPr/>
          </a:p>
        </p:txBody>
      </p:sp>
      <p:sp>
        <p:nvSpPr>
          <p:cNvPr id="443" name="object 443"/>
          <p:cNvSpPr/>
          <p:nvPr/>
        </p:nvSpPr>
        <p:spPr>
          <a:xfrm>
            <a:off x="7656131" y="3981387"/>
            <a:ext cx="181610" cy="181610"/>
          </a:xfrm>
          <a:custGeom>
            <a:avLst/>
            <a:gdLst/>
            <a:ahLst/>
            <a:cxnLst/>
            <a:rect l="l" t="t" r="r" b="b"/>
            <a:pathLst>
              <a:path w="181609" h="181610">
                <a:moveTo>
                  <a:pt x="90563" y="0"/>
                </a:moveTo>
                <a:lnTo>
                  <a:pt x="55308" y="7117"/>
                </a:lnTo>
                <a:lnTo>
                  <a:pt x="26522" y="26527"/>
                </a:lnTo>
                <a:lnTo>
                  <a:pt x="7115" y="55314"/>
                </a:lnTo>
                <a:lnTo>
                  <a:pt x="0" y="90563"/>
                </a:lnTo>
                <a:lnTo>
                  <a:pt x="7115" y="125813"/>
                </a:lnTo>
                <a:lnTo>
                  <a:pt x="26522" y="154600"/>
                </a:lnTo>
                <a:lnTo>
                  <a:pt x="55308" y="174009"/>
                </a:lnTo>
                <a:lnTo>
                  <a:pt x="90563" y="181127"/>
                </a:lnTo>
                <a:lnTo>
                  <a:pt x="125811" y="174009"/>
                </a:lnTo>
                <a:lnTo>
                  <a:pt x="154608" y="154600"/>
                </a:lnTo>
                <a:lnTo>
                  <a:pt x="174029" y="125813"/>
                </a:lnTo>
                <a:lnTo>
                  <a:pt x="181152" y="90563"/>
                </a:lnTo>
                <a:lnTo>
                  <a:pt x="174029" y="55314"/>
                </a:lnTo>
                <a:lnTo>
                  <a:pt x="154608" y="26527"/>
                </a:lnTo>
                <a:lnTo>
                  <a:pt x="125811" y="7117"/>
                </a:lnTo>
                <a:lnTo>
                  <a:pt x="90563" y="0"/>
                </a:lnTo>
                <a:close/>
              </a:path>
            </a:pathLst>
          </a:custGeom>
          <a:solidFill>
            <a:srgbClr val="FFFFFF"/>
          </a:solidFill>
        </p:spPr>
        <p:txBody>
          <a:bodyPr wrap="square" lIns="0" tIns="0" rIns="0" bIns="0" rtlCol="0"/>
          <a:lstStyle/>
          <a:p>
            <a:endParaRPr/>
          </a:p>
        </p:txBody>
      </p:sp>
      <p:sp>
        <p:nvSpPr>
          <p:cNvPr id="444" name="object 444"/>
          <p:cNvSpPr/>
          <p:nvPr/>
        </p:nvSpPr>
        <p:spPr>
          <a:xfrm>
            <a:off x="7262667" y="7084855"/>
            <a:ext cx="181610" cy="181610"/>
          </a:xfrm>
          <a:custGeom>
            <a:avLst/>
            <a:gdLst/>
            <a:ahLst/>
            <a:cxnLst/>
            <a:rect l="l" t="t" r="r" b="b"/>
            <a:pathLst>
              <a:path w="181609" h="181609">
                <a:moveTo>
                  <a:pt x="90551" y="0"/>
                </a:moveTo>
                <a:lnTo>
                  <a:pt x="55319" y="7118"/>
                </a:lnTo>
                <a:lnTo>
                  <a:pt x="26535" y="26531"/>
                </a:lnTo>
                <a:lnTo>
                  <a:pt x="7120" y="55330"/>
                </a:lnTo>
                <a:lnTo>
                  <a:pt x="0" y="90601"/>
                </a:lnTo>
                <a:lnTo>
                  <a:pt x="7120" y="125829"/>
                </a:lnTo>
                <a:lnTo>
                  <a:pt x="26535" y="154605"/>
                </a:lnTo>
                <a:lnTo>
                  <a:pt x="55319" y="174010"/>
                </a:lnTo>
                <a:lnTo>
                  <a:pt x="90551" y="181127"/>
                </a:lnTo>
                <a:lnTo>
                  <a:pt x="125822" y="174010"/>
                </a:lnTo>
                <a:lnTo>
                  <a:pt x="154620" y="154605"/>
                </a:lnTo>
                <a:lnTo>
                  <a:pt x="174034" y="125829"/>
                </a:lnTo>
                <a:lnTo>
                  <a:pt x="181152" y="90601"/>
                </a:lnTo>
                <a:lnTo>
                  <a:pt x="174034" y="55330"/>
                </a:lnTo>
                <a:lnTo>
                  <a:pt x="154620" y="26531"/>
                </a:lnTo>
                <a:lnTo>
                  <a:pt x="125822" y="7118"/>
                </a:lnTo>
                <a:lnTo>
                  <a:pt x="90551" y="0"/>
                </a:lnTo>
                <a:close/>
              </a:path>
            </a:pathLst>
          </a:custGeom>
          <a:solidFill>
            <a:srgbClr val="FFFFFF"/>
          </a:solidFill>
        </p:spPr>
        <p:txBody>
          <a:bodyPr wrap="square" lIns="0" tIns="0" rIns="0" bIns="0" rtlCol="0"/>
          <a:lstStyle/>
          <a:p>
            <a:endParaRPr/>
          </a:p>
        </p:txBody>
      </p:sp>
      <p:sp>
        <p:nvSpPr>
          <p:cNvPr id="445" name="object 445"/>
          <p:cNvSpPr/>
          <p:nvPr/>
        </p:nvSpPr>
        <p:spPr>
          <a:xfrm>
            <a:off x="7447943" y="4986364"/>
            <a:ext cx="181610" cy="181610"/>
          </a:xfrm>
          <a:custGeom>
            <a:avLst/>
            <a:gdLst/>
            <a:ahLst/>
            <a:cxnLst/>
            <a:rect l="l" t="t" r="r" b="b"/>
            <a:pathLst>
              <a:path w="181609" h="181610">
                <a:moveTo>
                  <a:pt x="90551" y="0"/>
                </a:moveTo>
                <a:lnTo>
                  <a:pt x="55303" y="7116"/>
                </a:lnTo>
                <a:lnTo>
                  <a:pt x="26520" y="26525"/>
                </a:lnTo>
                <a:lnTo>
                  <a:pt x="7115" y="55319"/>
                </a:lnTo>
                <a:lnTo>
                  <a:pt x="0" y="90589"/>
                </a:lnTo>
                <a:lnTo>
                  <a:pt x="7115" y="125816"/>
                </a:lnTo>
                <a:lnTo>
                  <a:pt x="26520" y="154592"/>
                </a:lnTo>
                <a:lnTo>
                  <a:pt x="55303" y="173997"/>
                </a:lnTo>
                <a:lnTo>
                  <a:pt x="90551" y="181114"/>
                </a:lnTo>
                <a:lnTo>
                  <a:pt x="125806" y="173997"/>
                </a:lnTo>
                <a:lnTo>
                  <a:pt x="154606" y="154592"/>
                </a:lnTo>
                <a:lnTo>
                  <a:pt x="174029" y="125816"/>
                </a:lnTo>
                <a:lnTo>
                  <a:pt x="181152" y="90589"/>
                </a:lnTo>
                <a:lnTo>
                  <a:pt x="174029" y="55319"/>
                </a:lnTo>
                <a:lnTo>
                  <a:pt x="154606" y="26525"/>
                </a:lnTo>
                <a:lnTo>
                  <a:pt x="125806" y="7116"/>
                </a:lnTo>
                <a:lnTo>
                  <a:pt x="90551" y="0"/>
                </a:lnTo>
                <a:close/>
              </a:path>
            </a:pathLst>
          </a:custGeom>
          <a:solidFill>
            <a:srgbClr val="FFFFFF"/>
          </a:solidFill>
        </p:spPr>
        <p:txBody>
          <a:bodyPr wrap="square" lIns="0" tIns="0" rIns="0" bIns="0" rtlCol="0"/>
          <a:lstStyle/>
          <a:p>
            <a:endParaRPr/>
          </a:p>
        </p:txBody>
      </p:sp>
      <p:sp>
        <p:nvSpPr>
          <p:cNvPr id="446" name="object 446"/>
          <p:cNvSpPr/>
          <p:nvPr/>
        </p:nvSpPr>
        <p:spPr>
          <a:xfrm>
            <a:off x="7376276" y="3336960"/>
            <a:ext cx="181610" cy="181610"/>
          </a:xfrm>
          <a:custGeom>
            <a:avLst/>
            <a:gdLst/>
            <a:ahLst/>
            <a:cxnLst/>
            <a:rect l="l" t="t" r="r" b="b"/>
            <a:pathLst>
              <a:path w="181609" h="181610">
                <a:moveTo>
                  <a:pt x="90589" y="0"/>
                </a:moveTo>
                <a:lnTo>
                  <a:pt x="55319" y="7116"/>
                </a:lnTo>
                <a:lnTo>
                  <a:pt x="26525" y="26525"/>
                </a:lnTo>
                <a:lnTo>
                  <a:pt x="7116" y="55319"/>
                </a:lnTo>
                <a:lnTo>
                  <a:pt x="0" y="90589"/>
                </a:lnTo>
                <a:lnTo>
                  <a:pt x="7116" y="125838"/>
                </a:lnTo>
                <a:lnTo>
                  <a:pt x="26525" y="154625"/>
                </a:lnTo>
                <a:lnTo>
                  <a:pt x="55319" y="174035"/>
                </a:lnTo>
                <a:lnTo>
                  <a:pt x="90589" y="181152"/>
                </a:lnTo>
                <a:lnTo>
                  <a:pt x="125838" y="174035"/>
                </a:lnTo>
                <a:lnTo>
                  <a:pt x="154625" y="154625"/>
                </a:lnTo>
                <a:lnTo>
                  <a:pt x="174035" y="125838"/>
                </a:lnTo>
                <a:lnTo>
                  <a:pt x="181152" y="90589"/>
                </a:lnTo>
                <a:lnTo>
                  <a:pt x="174035" y="55319"/>
                </a:lnTo>
                <a:lnTo>
                  <a:pt x="154625" y="26525"/>
                </a:lnTo>
                <a:lnTo>
                  <a:pt x="125838" y="7116"/>
                </a:lnTo>
                <a:lnTo>
                  <a:pt x="90589" y="0"/>
                </a:lnTo>
                <a:close/>
              </a:path>
            </a:pathLst>
          </a:custGeom>
          <a:solidFill>
            <a:srgbClr val="FFFFFF"/>
          </a:solidFill>
        </p:spPr>
        <p:txBody>
          <a:bodyPr wrap="square" lIns="0" tIns="0" rIns="0" bIns="0" rtlCol="0"/>
          <a:lstStyle/>
          <a:p>
            <a:endParaRPr/>
          </a:p>
        </p:txBody>
      </p:sp>
      <p:sp>
        <p:nvSpPr>
          <p:cNvPr id="447" name="object 447"/>
          <p:cNvSpPr/>
          <p:nvPr/>
        </p:nvSpPr>
        <p:spPr>
          <a:xfrm>
            <a:off x="5742000" y="7541476"/>
            <a:ext cx="61594" cy="19050"/>
          </a:xfrm>
          <a:custGeom>
            <a:avLst/>
            <a:gdLst/>
            <a:ahLst/>
            <a:cxnLst/>
            <a:rect l="l" t="t" r="r" b="b"/>
            <a:pathLst>
              <a:path w="61595" h="19050">
                <a:moveTo>
                  <a:pt x="8856" y="0"/>
                </a:moveTo>
                <a:lnTo>
                  <a:pt x="0" y="1789"/>
                </a:lnTo>
                <a:lnTo>
                  <a:pt x="0" y="18529"/>
                </a:lnTo>
                <a:lnTo>
                  <a:pt x="61062" y="18529"/>
                </a:lnTo>
                <a:lnTo>
                  <a:pt x="44128" y="7116"/>
                </a:lnTo>
                <a:lnTo>
                  <a:pt x="8856" y="0"/>
                </a:lnTo>
                <a:close/>
              </a:path>
            </a:pathLst>
          </a:custGeom>
          <a:solidFill>
            <a:srgbClr val="FFFFFF"/>
          </a:solidFill>
        </p:spPr>
        <p:txBody>
          <a:bodyPr wrap="square" lIns="0" tIns="0" rIns="0" bIns="0" rtlCol="0"/>
          <a:lstStyle/>
          <a:p>
            <a:endParaRPr/>
          </a:p>
        </p:txBody>
      </p:sp>
      <p:sp>
        <p:nvSpPr>
          <p:cNvPr id="448" name="object 448"/>
          <p:cNvSpPr/>
          <p:nvPr/>
        </p:nvSpPr>
        <p:spPr>
          <a:xfrm>
            <a:off x="7399214" y="6262936"/>
            <a:ext cx="181610" cy="181610"/>
          </a:xfrm>
          <a:custGeom>
            <a:avLst/>
            <a:gdLst/>
            <a:ahLst/>
            <a:cxnLst/>
            <a:rect l="l" t="t" r="r" b="b"/>
            <a:pathLst>
              <a:path w="181609" h="181610">
                <a:moveTo>
                  <a:pt x="90525" y="0"/>
                </a:moveTo>
                <a:lnTo>
                  <a:pt x="55297" y="7116"/>
                </a:lnTo>
                <a:lnTo>
                  <a:pt x="26522" y="26522"/>
                </a:lnTo>
                <a:lnTo>
                  <a:pt x="7116" y="55297"/>
                </a:lnTo>
                <a:lnTo>
                  <a:pt x="0" y="90525"/>
                </a:lnTo>
                <a:lnTo>
                  <a:pt x="7116" y="125797"/>
                </a:lnTo>
                <a:lnTo>
                  <a:pt x="26522" y="154595"/>
                </a:lnTo>
                <a:lnTo>
                  <a:pt x="55297" y="174009"/>
                </a:lnTo>
                <a:lnTo>
                  <a:pt x="90525" y="181127"/>
                </a:lnTo>
                <a:lnTo>
                  <a:pt x="125797" y="174009"/>
                </a:lnTo>
                <a:lnTo>
                  <a:pt x="154595" y="154595"/>
                </a:lnTo>
                <a:lnTo>
                  <a:pt x="174009" y="125797"/>
                </a:lnTo>
                <a:lnTo>
                  <a:pt x="181127" y="90525"/>
                </a:lnTo>
                <a:lnTo>
                  <a:pt x="174009" y="55297"/>
                </a:lnTo>
                <a:lnTo>
                  <a:pt x="154595" y="26522"/>
                </a:lnTo>
                <a:lnTo>
                  <a:pt x="125797" y="7116"/>
                </a:lnTo>
                <a:lnTo>
                  <a:pt x="90525" y="0"/>
                </a:lnTo>
                <a:close/>
              </a:path>
            </a:pathLst>
          </a:custGeom>
          <a:solidFill>
            <a:srgbClr val="FFFFFF"/>
          </a:solidFill>
        </p:spPr>
        <p:txBody>
          <a:bodyPr wrap="square" lIns="0" tIns="0" rIns="0" bIns="0" rtlCol="0"/>
          <a:lstStyle/>
          <a:p>
            <a:endParaRPr/>
          </a:p>
        </p:txBody>
      </p:sp>
      <p:sp>
        <p:nvSpPr>
          <p:cNvPr id="449" name="object 449"/>
          <p:cNvSpPr/>
          <p:nvPr/>
        </p:nvSpPr>
        <p:spPr>
          <a:xfrm>
            <a:off x="5814466" y="4160908"/>
            <a:ext cx="1186180" cy="1708150"/>
          </a:xfrm>
          <a:custGeom>
            <a:avLst/>
            <a:gdLst/>
            <a:ahLst/>
            <a:cxnLst/>
            <a:rect l="l" t="t" r="r" b="b"/>
            <a:pathLst>
              <a:path w="1186179" h="1708150">
                <a:moveTo>
                  <a:pt x="47256" y="1669275"/>
                </a:moveTo>
                <a:lnTo>
                  <a:pt x="35489" y="1679060"/>
                </a:lnTo>
                <a:lnTo>
                  <a:pt x="23698" y="1688784"/>
                </a:lnTo>
                <a:lnTo>
                  <a:pt x="11861" y="1698462"/>
                </a:lnTo>
                <a:lnTo>
                  <a:pt x="0" y="1708073"/>
                </a:lnTo>
                <a:lnTo>
                  <a:pt x="11900" y="1698446"/>
                </a:lnTo>
                <a:lnTo>
                  <a:pt x="23710" y="1688779"/>
                </a:lnTo>
                <a:lnTo>
                  <a:pt x="35490" y="1679059"/>
                </a:lnTo>
                <a:lnTo>
                  <a:pt x="47256" y="1669275"/>
                </a:lnTo>
                <a:close/>
              </a:path>
              <a:path w="1186179" h="1708150">
                <a:moveTo>
                  <a:pt x="994270" y="468299"/>
                </a:moveTo>
                <a:lnTo>
                  <a:pt x="993711" y="469455"/>
                </a:lnTo>
                <a:lnTo>
                  <a:pt x="993190" y="470471"/>
                </a:lnTo>
                <a:lnTo>
                  <a:pt x="992632" y="471627"/>
                </a:lnTo>
                <a:lnTo>
                  <a:pt x="994270" y="468299"/>
                </a:lnTo>
                <a:close/>
              </a:path>
              <a:path w="1186179" h="1708150">
                <a:moveTo>
                  <a:pt x="1045197" y="360743"/>
                </a:moveTo>
                <a:lnTo>
                  <a:pt x="1038271" y="375881"/>
                </a:lnTo>
                <a:lnTo>
                  <a:pt x="1031317" y="390947"/>
                </a:lnTo>
                <a:lnTo>
                  <a:pt x="1024290" y="405970"/>
                </a:lnTo>
                <a:lnTo>
                  <a:pt x="1017181" y="420979"/>
                </a:lnTo>
                <a:lnTo>
                  <a:pt x="1024323" y="405970"/>
                </a:lnTo>
                <a:lnTo>
                  <a:pt x="1031341" y="390947"/>
                </a:lnTo>
                <a:lnTo>
                  <a:pt x="1038293" y="375881"/>
                </a:lnTo>
                <a:lnTo>
                  <a:pt x="1045197" y="360743"/>
                </a:lnTo>
                <a:close/>
              </a:path>
              <a:path w="1186179" h="1708150">
                <a:moveTo>
                  <a:pt x="1063675" y="319278"/>
                </a:moveTo>
                <a:lnTo>
                  <a:pt x="1059307" y="329158"/>
                </a:lnTo>
                <a:lnTo>
                  <a:pt x="1063675" y="319316"/>
                </a:lnTo>
                <a:close/>
              </a:path>
              <a:path w="1186179" h="1708150">
                <a:moveTo>
                  <a:pt x="1116584" y="192011"/>
                </a:moveTo>
                <a:lnTo>
                  <a:pt x="1109788" y="209146"/>
                </a:lnTo>
                <a:lnTo>
                  <a:pt x="1102900" y="226263"/>
                </a:lnTo>
                <a:lnTo>
                  <a:pt x="1095929" y="243331"/>
                </a:lnTo>
                <a:lnTo>
                  <a:pt x="1088885" y="260324"/>
                </a:lnTo>
                <a:lnTo>
                  <a:pt x="1095933" y="243326"/>
                </a:lnTo>
                <a:lnTo>
                  <a:pt x="1102911" y="226248"/>
                </a:lnTo>
                <a:lnTo>
                  <a:pt x="1109801" y="209130"/>
                </a:lnTo>
                <a:lnTo>
                  <a:pt x="1116584" y="192011"/>
                </a:lnTo>
                <a:close/>
              </a:path>
              <a:path w="1186179" h="1708150">
                <a:moveTo>
                  <a:pt x="1185976" y="0"/>
                </a:moveTo>
                <a:lnTo>
                  <a:pt x="1181126" y="14570"/>
                </a:lnTo>
                <a:lnTo>
                  <a:pt x="1176266" y="29033"/>
                </a:lnTo>
                <a:lnTo>
                  <a:pt x="1171345" y="43470"/>
                </a:lnTo>
                <a:lnTo>
                  <a:pt x="1166355" y="57899"/>
                </a:lnTo>
                <a:lnTo>
                  <a:pt x="1171351" y="43460"/>
                </a:lnTo>
                <a:lnTo>
                  <a:pt x="1176285" y="29002"/>
                </a:lnTo>
                <a:lnTo>
                  <a:pt x="1181158" y="14517"/>
                </a:lnTo>
                <a:lnTo>
                  <a:pt x="1185976" y="0"/>
                </a:lnTo>
                <a:close/>
              </a:path>
            </a:pathLst>
          </a:custGeom>
          <a:solidFill>
            <a:srgbClr val="FFFFFF"/>
          </a:solidFill>
        </p:spPr>
        <p:txBody>
          <a:bodyPr wrap="square" lIns="0" tIns="0" rIns="0" bIns="0" rtlCol="0"/>
          <a:lstStyle/>
          <a:p>
            <a:endParaRPr/>
          </a:p>
        </p:txBody>
      </p:sp>
      <p:sp>
        <p:nvSpPr>
          <p:cNvPr id="450" name="object 450"/>
          <p:cNvSpPr/>
          <p:nvPr/>
        </p:nvSpPr>
        <p:spPr>
          <a:xfrm>
            <a:off x="6808740" y="4581894"/>
            <a:ext cx="23495" cy="47625"/>
          </a:xfrm>
          <a:custGeom>
            <a:avLst/>
            <a:gdLst/>
            <a:ahLst/>
            <a:cxnLst/>
            <a:rect l="l" t="t" r="r" b="b"/>
            <a:pathLst>
              <a:path w="23495" h="47625">
                <a:moveTo>
                  <a:pt x="22948" y="0"/>
                </a:moveTo>
                <a:lnTo>
                  <a:pt x="17253" y="11858"/>
                </a:lnTo>
                <a:lnTo>
                  <a:pt x="11543" y="23707"/>
                </a:lnTo>
                <a:lnTo>
                  <a:pt x="5790" y="35533"/>
                </a:lnTo>
                <a:lnTo>
                  <a:pt x="0" y="47320"/>
                </a:lnTo>
                <a:lnTo>
                  <a:pt x="5811" y="35516"/>
                </a:lnTo>
                <a:lnTo>
                  <a:pt x="11576" y="23693"/>
                </a:lnTo>
                <a:lnTo>
                  <a:pt x="17290" y="11853"/>
                </a:lnTo>
                <a:lnTo>
                  <a:pt x="22948" y="0"/>
                </a:lnTo>
                <a:close/>
              </a:path>
            </a:pathLst>
          </a:custGeom>
          <a:solidFill>
            <a:srgbClr val="8D8E8E"/>
          </a:solidFill>
        </p:spPr>
        <p:txBody>
          <a:bodyPr wrap="square" lIns="0" tIns="0" rIns="0" bIns="0" rtlCol="0"/>
          <a:lstStyle/>
          <a:p>
            <a:endParaRPr/>
          </a:p>
        </p:txBody>
      </p:sp>
      <p:sp>
        <p:nvSpPr>
          <p:cNvPr id="451" name="object 451"/>
          <p:cNvSpPr/>
          <p:nvPr/>
        </p:nvSpPr>
        <p:spPr>
          <a:xfrm>
            <a:off x="6878138" y="4421233"/>
            <a:ext cx="25400" cy="59055"/>
          </a:xfrm>
          <a:custGeom>
            <a:avLst/>
            <a:gdLst/>
            <a:ahLst/>
            <a:cxnLst/>
            <a:rect l="l" t="t" r="r" b="b"/>
            <a:pathLst>
              <a:path w="25400" h="59054">
                <a:moveTo>
                  <a:pt x="25209" y="0"/>
                </a:moveTo>
                <a:lnTo>
                  <a:pt x="18984" y="14816"/>
                </a:lnTo>
                <a:lnTo>
                  <a:pt x="12720" y="29567"/>
                </a:lnTo>
                <a:lnTo>
                  <a:pt x="6394" y="44282"/>
                </a:lnTo>
                <a:lnTo>
                  <a:pt x="0" y="58953"/>
                </a:lnTo>
                <a:lnTo>
                  <a:pt x="6416" y="44260"/>
                </a:lnTo>
                <a:lnTo>
                  <a:pt x="12746" y="29548"/>
                </a:lnTo>
                <a:lnTo>
                  <a:pt x="19009" y="14799"/>
                </a:lnTo>
                <a:lnTo>
                  <a:pt x="25209" y="0"/>
                </a:lnTo>
                <a:close/>
              </a:path>
            </a:pathLst>
          </a:custGeom>
          <a:solidFill>
            <a:srgbClr val="8D8E8E"/>
          </a:solidFill>
        </p:spPr>
        <p:txBody>
          <a:bodyPr wrap="square" lIns="0" tIns="0" rIns="0" bIns="0" rtlCol="0"/>
          <a:lstStyle/>
          <a:p>
            <a:endParaRPr/>
          </a:p>
        </p:txBody>
      </p:sp>
      <p:sp>
        <p:nvSpPr>
          <p:cNvPr id="452" name="object 452"/>
          <p:cNvSpPr/>
          <p:nvPr/>
        </p:nvSpPr>
        <p:spPr>
          <a:xfrm>
            <a:off x="5792265" y="5868987"/>
            <a:ext cx="22225" cy="17780"/>
          </a:xfrm>
          <a:custGeom>
            <a:avLst/>
            <a:gdLst/>
            <a:ahLst/>
            <a:cxnLst/>
            <a:rect l="l" t="t" r="r" b="b"/>
            <a:pathLst>
              <a:path w="22225" h="17779">
                <a:moveTo>
                  <a:pt x="22200" y="0"/>
                </a:moveTo>
                <a:lnTo>
                  <a:pt x="13831" y="6737"/>
                </a:lnTo>
                <a:lnTo>
                  <a:pt x="0" y="17780"/>
                </a:lnTo>
                <a:lnTo>
                  <a:pt x="13857" y="6727"/>
                </a:lnTo>
                <a:lnTo>
                  <a:pt x="22200" y="25"/>
                </a:lnTo>
              </a:path>
            </a:pathLst>
          </a:custGeom>
        </p:spPr>
        <p:txBody>
          <a:bodyPr wrap="square" lIns="0" tIns="0" rIns="0" bIns="0" rtlCol="0"/>
          <a:lstStyle/>
          <a:p>
            <a:endParaRPr/>
          </a:p>
        </p:txBody>
      </p:sp>
      <p:sp>
        <p:nvSpPr>
          <p:cNvPr id="453" name="object 453"/>
          <p:cNvSpPr/>
          <p:nvPr/>
        </p:nvSpPr>
        <p:spPr>
          <a:xfrm>
            <a:off x="6859638" y="4492040"/>
            <a:ext cx="13271" cy="29603"/>
          </a:xfrm>
          <a:prstGeom prst="rect">
            <a:avLst/>
          </a:prstGeom>
          <a:blipFill>
            <a:blip r:embed="rId138" cstate="print"/>
            <a:stretch>
              <a:fillRect/>
            </a:stretch>
          </a:blipFill>
        </p:spPr>
        <p:txBody>
          <a:bodyPr wrap="square" lIns="0" tIns="0" rIns="0" bIns="0" rtlCol="0"/>
          <a:lstStyle/>
          <a:p>
            <a:endParaRPr/>
          </a:p>
        </p:txBody>
      </p:sp>
      <p:sp>
        <p:nvSpPr>
          <p:cNvPr id="454" name="object 454"/>
          <p:cNvSpPr/>
          <p:nvPr/>
        </p:nvSpPr>
        <p:spPr>
          <a:xfrm>
            <a:off x="5861710" y="4632528"/>
            <a:ext cx="945426" cy="1197648"/>
          </a:xfrm>
          <a:prstGeom prst="rect">
            <a:avLst/>
          </a:prstGeom>
          <a:blipFill>
            <a:blip r:embed="rId139" cstate="print"/>
            <a:stretch>
              <a:fillRect/>
            </a:stretch>
          </a:blipFill>
        </p:spPr>
        <p:txBody>
          <a:bodyPr wrap="square" lIns="0" tIns="0" rIns="0" bIns="0" rtlCol="0"/>
          <a:lstStyle/>
          <a:p>
            <a:endParaRPr/>
          </a:p>
        </p:txBody>
      </p:sp>
      <p:sp>
        <p:nvSpPr>
          <p:cNvPr id="455" name="object 455"/>
          <p:cNvSpPr/>
          <p:nvPr/>
        </p:nvSpPr>
        <p:spPr>
          <a:xfrm>
            <a:off x="6738421" y="4756734"/>
            <a:ext cx="4445" cy="8255"/>
          </a:xfrm>
          <a:custGeom>
            <a:avLst/>
            <a:gdLst/>
            <a:ahLst/>
            <a:cxnLst/>
            <a:rect l="l" t="t" r="r" b="b"/>
            <a:pathLst>
              <a:path w="4445" h="8254">
                <a:moveTo>
                  <a:pt x="4275" y="0"/>
                </a:moveTo>
                <a:lnTo>
                  <a:pt x="0" y="7808"/>
                </a:lnTo>
                <a:lnTo>
                  <a:pt x="4275" y="0"/>
                </a:lnTo>
              </a:path>
            </a:pathLst>
          </a:custGeom>
        </p:spPr>
        <p:txBody>
          <a:bodyPr wrap="square" lIns="0" tIns="0" rIns="0" bIns="0" rtlCol="0"/>
          <a:lstStyle/>
          <a:p>
            <a:endParaRPr/>
          </a:p>
        </p:txBody>
      </p:sp>
      <p:sp>
        <p:nvSpPr>
          <p:cNvPr id="456" name="object 456"/>
          <p:cNvSpPr/>
          <p:nvPr/>
        </p:nvSpPr>
        <p:spPr>
          <a:xfrm>
            <a:off x="6964438" y="3751592"/>
            <a:ext cx="144805" cy="513181"/>
          </a:xfrm>
          <a:prstGeom prst="rect">
            <a:avLst/>
          </a:prstGeom>
          <a:blipFill>
            <a:blip r:embed="rId140" cstate="print"/>
            <a:stretch>
              <a:fillRect/>
            </a:stretch>
          </a:blipFill>
        </p:spPr>
        <p:txBody>
          <a:bodyPr wrap="square" lIns="0" tIns="0" rIns="0" bIns="0" rtlCol="0"/>
          <a:lstStyle/>
          <a:p>
            <a:endParaRPr/>
          </a:p>
        </p:txBody>
      </p:sp>
      <p:sp>
        <p:nvSpPr>
          <p:cNvPr id="457" name="object 457"/>
          <p:cNvSpPr/>
          <p:nvPr/>
        </p:nvSpPr>
        <p:spPr>
          <a:xfrm>
            <a:off x="7024547" y="4066375"/>
            <a:ext cx="5651" cy="18707"/>
          </a:xfrm>
          <a:prstGeom prst="rect">
            <a:avLst/>
          </a:prstGeom>
          <a:blipFill>
            <a:blip r:embed="rId141" cstate="print"/>
            <a:stretch>
              <a:fillRect/>
            </a:stretch>
          </a:blipFill>
        </p:spPr>
        <p:txBody>
          <a:bodyPr wrap="square" lIns="0" tIns="0" rIns="0" bIns="0" rtlCol="0"/>
          <a:lstStyle/>
          <a:p>
            <a:endParaRPr/>
          </a:p>
        </p:txBody>
      </p:sp>
      <p:sp>
        <p:nvSpPr>
          <p:cNvPr id="458" name="object 458"/>
          <p:cNvSpPr/>
          <p:nvPr/>
        </p:nvSpPr>
        <p:spPr>
          <a:xfrm>
            <a:off x="7058177" y="3916667"/>
            <a:ext cx="13385" cy="51244"/>
          </a:xfrm>
          <a:prstGeom prst="rect">
            <a:avLst/>
          </a:prstGeom>
          <a:blipFill>
            <a:blip r:embed="rId142" cstate="print"/>
            <a:stretch>
              <a:fillRect/>
            </a:stretch>
          </a:blipFill>
        </p:spPr>
        <p:txBody>
          <a:bodyPr wrap="square" lIns="0" tIns="0" rIns="0" bIns="0" rtlCol="0"/>
          <a:lstStyle/>
          <a:p>
            <a:endParaRPr/>
          </a:p>
        </p:txBody>
      </p:sp>
      <p:sp>
        <p:nvSpPr>
          <p:cNvPr id="459" name="object 459"/>
          <p:cNvSpPr/>
          <p:nvPr/>
        </p:nvSpPr>
        <p:spPr>
          <a:xfrm>
            <a:off x="6949109" y="4289983"/>
            <a:ext cx="6032" cy="16141"/>
          </a:xfrm>
          <a:prstGeom prst="rect">
            <a:avLst/>
          </a:prstGeom>
          <a:blipFill>
            <a:blip r:embed="rId143" cstate="print"/>
            <a:stretch>
              <a:fillRect/>
            </a:stretch>
          </a:blipFill>
        </p:spPr>
        <p:txBody>
          <a:bodyPr wrap="square" lIns="0" tIns="0" rIns="0" bIns="0" rtlCol="0"/>
          <a:lstStyle/>
          <a:p>
            <a:endParaRPr/>
          </a:p>
        </p:txBody>
      </p:sp>
      <p:sp>
        <p:nvSpPr>
          <p:cNvPr id="460" name="object 460"/>
          <p:cNvSpPr/>
          <p:nvPr/>
        </p:nvSpPr>
        <p:spPr>
          <a:xfrm>
            <a:off x="6955180" y="4264837"/>
            <a:ext cx="9220" cy="25107"/>
          </a:xfrm>
          <a:prstGeom prst="rect">
            <a:avLst/>
          </a:prstGeom>
          <a:blipFill>
            <a:blip r:embed="rId144" cstate="print"/>
            <a:stretch>
              <a:fillRect/>
            </a:stretch>
          </a:blipFill>
        </p:spPr>
        <p:txBody>
          <a:bodyPr wrap="square" lIns="0" tIns="0" rIns="0" bIns="0" rtlCol="0"/>
          <a:lstStyle/>
          <a:p>
            <a:endParaRPr/>
          </a:p>
        </p:txBody>
      </p:sp>
      <p:sp>
        <p:nvSpPr>
          <p:cNvPr id="461" name="object 461"/>
          <p:cNvSpPr/>
          <p:nvPr/>
        </p:nvSpPr>
        <p:spPr>
          <a:xfrm>
            <a:off x="6499440" y="5130558"/>
            <a:ext cx="9880" cy="13881"/>
          </a:xfrm>
          <a:prstGeom prst="rect">
            <a:avLst/>
          </a:prstGeom>
          <a:blipFill>
            <a:blip r:embed="rId145" cstate="print"/>
            <a:stretch>
              <a:fillRect/>
            </a:stretch>
          </a:blipFill>
        </p:spPr>
        <p:txBody>
          <a:bodyPr wrap="square" lIns="0" tIns="0" rIns="0" bIns="0" rtlCol="0"/>
          <a:lstStyle/>
          <a:p>
            <a:endParaRPr/>
          </a:p>
        </p:txBody>
      </p:sp>
      <p:sp>
        <p:nvSpPr>
          <p:cNvPr id="462" name="object 462"/>
          <p:cNvSpPr/>
          <p:nvPr/>
        </p:nvSpPr>
        <p:spPr>
          <a:xfrm>
            <a:off x="5742000" y="120467"/>
            <a:ext cx="1440815" cy="3021330"/>
          </a:xfrm>
          <a:custGeom>
            <a:avLst/>
            <a:gdLst/>
            <a:ahLst/>
            <a:cxnLst/>
            <a:rect l="l" t="t" r="r" b="b"/>
            <a:pathLst>
              <a:path w="1440815" h="3021330">
                <a:moveTo>
                  <a:pt x="1440295" y="2933692"/>
                </a:moveTo>
                <a:lnTo>
                  <a:pt x="1440015" y="2955598"/>
                </a:lnTo>
                <a:lnTo>
                  <a:pt x="1439636" y="2977403"/>
                </a:lnTo>
                <a:lnTo>
                  <a:pt x="1439135" y="2999184"/>
                </a:lnTo>
                <a:lnTo>
                  <a:pt x="1438517" y="3020941"/>
                </a:lnTo>
                <a:lnTo>
                  <a:pt x="1439152" y="2999151"/>
                </a:lnTo>
                <a:lnTo>
                  <a:pt x="1439653" y="2977384"/>
                </a:lnTo>
                <a:lnTo>
                  <a:pt x="1440031" y="2955583"/>
                </a:lnTo>
                <a:lnTo>
                  <a:pt x="1440295" y="2933692"/>
                </a:lnTo>
                <a:close/>
              </a:path>
              <a:path w="1440815" h="3021330">
                <a:moveTo>
                  <a:pt x="1301814" y="1906935"/>
                </a:moveTo>
                <a:lnTo>
                  <a:pt x="1315053" y="1954702"/>
                </a:lnTo>
                <a:lnTo>
                  <a:pt x="1327678" y="2002721"/>
                </a:lnTo>
                <a:lnTo>
                  <a:pt x="1339660" y="2050987"/>
                </a:lnTo>
                <a:lnTo>
                  <a:pt x="1350994" y="2099497"/>
                </a:lnTo>
                <a:lnTo>
                  <a:pt x="1361676" y="2148245"/>
                </a:lnTo>
                <a:lnTo>
                  <a:pt x="1371700" y="2197227"/>
                </a:lnTo>
                <a:lnTo>
                  <a:pt x="1381062" y="2246438"/>
                </a:lnTo>
                <a:lnTo>
                  <a:pt x="1389757" y="2295875"/>
                </a:lnTo>
                <a:lnTo>
                  <a:pt x="1397781" y="2345531"/>
                </a:lnTo>
                <a:lnTo>
                  <a:pt x="1405128" y="2395404"/>
                </a:lnTo>
                <a:lnTo>
                  <a:pt x="1411795" y="2445488"/>
                </a:lnTo>
                <a:lnTo>
                  <a:pt x="1417776" y="2495779"/>
                </a:lnTo>
                <a:lnTo>
                  <a:pt x="1423067" y="2546272"/>
                </a:lnTo>
                <a:lnTo>
                  <a:pt x="1427663" y="2596963"/>
                </a:lnTo>
                <a:lnTo>
                  <a:pt x="1431559" y="2647847"/>
                </a:lnTo>
                <a:lnTo>
                  <a:pt x="1434751" y="2698920"/>
                </a:lnTo>
                <a:lnTo>
                  <a:pt x="1437234" y="2750177"/>
                </a:lnTo>
                <a:lnTo>
                  <a:pt x="1439003" y="2801614"/>
                </a:lnTo>
                <a:lnTo>
                  <a:pt x="1440054" y="2853225"/>
                </a:lnTo>
                <a:lnTo>
                  <a:pt x="1439041" y="2801583"/>
                </a:lnTo>
                <a:lnTo>
                  <a:pt x="1437272" y="2750143"/>
                </a:lnTo>
                <a:lnTo>
                  <a:pt x="1434789" y="2698884"/>
                </a:lnTo>
                <a:lnTo>
                  <a:pt x="1431597" y="2647810"/>
                </a:lnTo>
                <a:lnTo>
                  <a:pt x="1427701" y="2596926"/>
                </a:lnTo>
                <a:lnTo>
                  <a:pt x="1423105" y="2546236"/>
                </a:lnTo>
                <a:lnTo>
                  <a:pt x="1417814" y="2495745"/>
                </a:lnTo>
                <a:lnTo>
                  <a:pt x="1411832" y="2445456"/>
                </a:lnTo>
                <a:lnTo>
                  <a:pt x="1405165" y="2395375"/>
                </a:lnTo>
                <a:lnTo>
                  <a:pt x="1397817" y="2345506"/>
                </a:lnTo>
                <a:lnTo>
                  <a:pt x="1389792" y="2295853"/>
                </a:lnTo>
                <a:lnTo>
                  <a:pt x="1381096" y="2246421"/>
                </a:lnTo>
                <a:lnTo>
                  <a:pt x="1371734" y="2197213"/>
                </a:lnTo>
                <a:lnTo>
                  <a:pt x="1361709" y="2148234"/>
                </a:lnTo>
                <a:lnTo>
                  <a:pt x="1351026" y="2099490"/>
                </a:lnTo>
                <a:lnTo>
                  <a:pt x="1339691" y="2050983"/>
                </a:lnTo>
                <a:lnTo>
                  <a:pt x="1327707" y="2002719"/>
                </a:lnTo>
                <a:lnTo>
                  <a:pt x="1315080" y="1954702"/>
                </a:lnTo>
                <a:lnTo>
                  <a:pt x="1301814" y="1906935"/>
                </a:lnTo>
                <a:close/>
              </a:path>
              <a:path w="1440815" h="3021330">
                <a:moveTo>
                  <a:pt x="1284390" y="1847779"/>
                </a:moveTo>
                <a:lnTo>
                  <a:pt x="1288407" y="1861097"/>
                </a:lnTo>
                <a:lnTo>
                  <a:pt x="1292353" y="1874354"/>
                </a:lnTo>
                <a:lnTo>
                  <a:pt x="1296243" y="1887629"/>
                </a:lnTo>
                <a:lnTo>
                  <a:pt x="1300074" y="1900928"/>
                </a:lnTo>
                <a:lnTo>
                  <a:pt x="1296243" y="1887591"/>
                </a:lnTo>
                <a:lnTo>
                  <a:pt x="1292354" y="1874316"/>
                </a:lnTo>
                <a:lnTo>
                  <a:pt x="1288417" y="1861059"/>
                </a:lnTo>
                <a:lnTo>
                  <a:pt x="1284428" y="1847817"/>
                </a:lnTo>
                <a:close/>
              </a:path>
              <a:path w="1440815" h="3021330">
                <a:moveTo>
                  <a:pt x="1233094" y="1691620"/>
                </a:moveTo>
                <a:lnTo>
                  <a:pt x="1245096" y="1726187"/>
                </a:lnTo>
                <a:lnTo>
                  <a:pt x="1256793" y="1760895"/>
                </a:lnTo>
                <a:lnTo>
                  <a:pt x="1268149" y="1795751"/>
                </a:lnTo>
                <a:lnTo>
                  <a:pt x="1279157" y="1830735"/>
                </a:lnTo>
                <a:lnTo>
                  <a:pt x="1268167" y="1795718"/>
                </a:lnTo>
                <a:lnTo>
                  <a:pt x="1256810" y="1760863"/>
                </a:lnTo>
                <a:lnTo>
                  <a:pt x="1245119" y="1726165"/>
                </a:lnTo>
                <a:lnTo>
                  <a:pt x="1233094" y="1691620"/>
                </a:lnTo>
                <a:close/>
              </a:path>
              <a:path w="1440815" h="3021330">
                <a:moveTo>
                  <a:pt x="0" y="0"/>
                </a:moveTo>
                <a:lnTo>
                  <a:pt x="34223" y="26588"/>
                </a:lnTo>
                <a:lnTo>
                  <a:pt x="71168" y="56041"/>
                </a:lnTo>
                <a:lnTo>
                  <a:pt x="107722" y="85944"/>
                </a:lnTo>
                <a:lnTo>
                  <a:pt x="143881" y="116293"/>
                </a:lnTo>
                <a:lnTo>
                  <a:pt x="179640" y="147083"/>
                </a:lnTo>
                <a:lnTo>
                  <a:pt x="214996" y="178311"/>
                </a:lnTo>
                <a:lnTo>
                  <a:pt x="249944" y="209972"/>
                </a:lnTo>
                <a:lnTo>
                  <a:pt x="284479" y="242061"/>
                </a:lnTo>
                <a:lnTo>
                  <a:pt x="318598" y="274574"/>
                </a:lnTo>
                <a:lnTo>
                  <a:pt x="352295" y="307508"/>
                </a:lnTo>
                <a:lnTo>
                  <a:pt x="385568" y="340857"/>
                </a:lnTo>
                <a:lnTo>
                  <a:pt x="418411" y="374617"/>
                </a:lnTo>
                <a:lnTo>
                  <a:pt x="450819" y="408785"/>
                </a:lnTo>
                <a:lnTo>
                  <a:pt x="482790" y="443355"/>
                </a:lnTo>
                <a:lnTo>
                  <a:pt x="514318" y="478323"/>
                </a:lnTo>
                <a:lnTo>
                  <a:pt x="545399" y="513686"/>
                </a:lnTo>
                <a:lnTo>
                  <a:pt x="576028" y="549438"/>
                </a:lnTo>
                <a:lnTo>
                  <a:pt x="606203" y="585576"/>
                </a:lnTo>
                <a:lnTo>
                  <a:pt x="635917" y="622094"/>
                </a:lnTo>
                <a:lnTo>
                  <a:pt x="665167" y="658990"/>
                </a:lnTo>
                <a:lnTo>
                  <a:pt x="693948" y="696258"/>
                </a:lnTo>
                <a:lnTo>
                  <a:pt x="722257" y="733894"/>
                </a:lnTo>
                <a:lnTo>
                  <a:pt x="750089" y="771893"/>
                </a:lnTo>
                <a:lnTo>
                  <a:pt x="777439" y="810253"/>
                </a:lnTo>
                <a:lnTo>
                  <a:pt x="804303" y="848967"/>
                </a:lnTo>
                <a:lnTo>
                  <a:pt x="830677" y="888032"/>
                </a:lnTo>
                <a:lnTo>
                  <a:pt x="856557" y="927444"/>
                </a:lnTo>
                <a:lnTo>
                  <a:pt x="881938" y="967197"/>
                </a:lnTo>
                <a:lnTo>
                  <a:pt x="906815" y="1007289"/>
                </a:lnTo>
                <a:lnTo>
                  <a:pt x="931186" y="1047714"/>
                </a:lnTo>
                <a:lnTo>
                  <a:pt x="955045" y="1088469"/>
                </a:lnTo>
                <a:lnTo>
                  <a:pt x="978387" y="1129548"/>
                </a:lnTo>
                <a:lnTo>
                  <a:pt x="1001210" y="1170948"/>
                </a:lnTo>
                <a:lnTo>
                  <a:pt x="1023507" y="1212664"/>
                </a:lnTo>
                <a:lnTo>
                  <a:pt x="1045276" y="1254692"/>
                </a:lnTo>
                <a:lnTo>
                  <a:pt x="1066511" y="1297027"/>
                </a:lnTo>
                <a:lnTo>
                  <a:pt x="1087209" y="1339666"/>
                </a:lnTo>
                <a:lnTo>
                  <a:pt x="1107364" y="1382604"/>
                </a:lnTo>
                <a:lnTo>
                  <a:pt x="1126974" y="1425836"/>
                </a:lnTo>
                <a:lnTo>
                  <a:pt x="1146033" y="1469359"/>
                </a:lnTo>
                <a:lnTo>
                  <a:pt x="1164537" y="1513167"/>
                </a:lnTo>
                <a:lnTo>
                  <a:pt x="1182481" y="1557258"/>
                </a:lnTo>
                <a:lnTo>
                  <a:pt x="1199862" y="1601625"/>
                </a:lnTo>
                <a:lnTo>
                  <a:pt x="1216676" y="1646266"/>
                </a:lnTo>
                <a:lnTo>
                  <a:pt x="1232917" y="1691175"/>
                </a:lnTo>
                <a:lnTo>
                  <a:pt x="1216676" y="1646265"/>
                </a:lnTo>
                <a:lnTo>
                  <a:pt x="1199862" y="1601624"/>
                </a:lnTo>
                <a:lnTo>
                  <a:pt x="1182481" y="1557256"/>
                </a:lnTo>
                <a:lnTo>
                  <a:pt x="1164537" y="1513166"/>
                </a:lnTo>
                <a:lnTo>
                  <a:pt x="1146033" y="1469357"/>
                </a:lnTo>
                <a:lnTo>
                  <a:pt x="1126974" y="1425834"/>
                </a:lnTo>
                <a:lnTo>
                  <a:pt x="1107364" y="1382601"/>
                </a:lnTo>
                <a:lnTo>
                  <a:pt x="1087209" y="1339663"/>
                </a:lnTo>
                <a:lnTo>
                  <a:pt x="1066511" y="1297024"/>
                </a:lnTo>
                <a:lnTo>
                  <a:pt x="1045276" y="1254688"/>
                </a:lnTo>
                <a:lnTo>
                  <a:pt x="1023507" y="1212660"/>
                </a:lnTo>
                <a:lnTo>
                  <a:pt x="1001210" y="1170944"/>
                </a:lnTo>
                <a:lnTo>
                  <a:pt x="978387" y="1129544"/>
                </a:lnTo>
                <a:lnTo>
                  <a:pt x="955045" y="1088465"/>
                </a:lnTo>
                <a:lnTo>
                  <a:pt x="931186" y="1047710"/>
                </a:lnTo>
                <a:lnTo>
                  <a:pt x="906815" y="1007285"/>
                </a:lnTo>
                <a:lnTo>
                  <a:pt x="881938" y="967193"/>
                </a:lnTo>
                <a:lnTo>
                  <a:pt x="856557" y="927439"/>
                </a:lnTo>
                <a:lnTo>
                  <a:pt x="830677" y="888027"/>
                </a:lnTo>
                <a:lnTo>
                  <a:pt x="804303" y="848962"/>
                </a:lnTo>
                <a:lnTo>
                  <a:pt x="777439" y="810247"/>
                </a:lnTo>
                <a:lnTo>
                  <a:pt x="750089" y="771888"/>
                </a:lnTo>
                <a:lnTo>
                  <a:pt x="722257" y="733888"/>
                </a:lnTo>
                <a:lnTo>
                  <a:pt x="693948" y="696252"/>
                </a:lnTo>
                <a:lnTo>
                  <a:pt x="665167" y="658984"/>
                </a:lnTo>
                <a:lnTo>
                  <a:pt x="635917" y="622089"/>
                </a:lnTo>
                <a:lnTo>
                  <a:pt x="606203" y="585570"/>
                </a:lnTo>
                <a:lnTo>
                  <a:pt x="576028" y="549433"/>
                </a:lnTo>
                <a:lnTo>
                  <a:pt x="545399" y="513680"/>
                </a:lnTo>
                <a:lnTo>
                  <a:pt x="514318" y="478318"/>
                </a:lnTo>
                <a:lnTo>
                  <a:pt x="482790" y="443349"/>
                </a:lnTo>
                <a:lnTo>
                  <a:pt x="450819" y="408779"/>
                </a:lnTo>
                <a:lnTo>
                  <a:pt x="418411" y="374612"/>
                </a:lnTo>
                <a:lnTo>
                  <a:pt x="385568" y="340851"/>
                </a:lnTo>
                <a:lnTo>
                  <a:pt x="352295" y="307502"/>
                </a:lnTo>
                <a:lnTo>
                  <a:pt x="318598" y="274569"/>
                </a:lnTo>
                <a:lnTo>
                  <a:pt x="284479" y="242055"/>
                </a:lnTo>
                <a:lnTo>
                  <a:pt x="249944" y="209966"/>
                </a:lnTo>
                <a:lnTo>
                  <a:pt x="214996" y="178306"/>
                </a:lnTo>
                <a:lnTo>
                  <a:pt x="179640" y="147078"/>
                </a:lnTo>
                <a:lnTo>
                  <a:pt x="143881" y="116288"/>
                </a:lnTo>
                <a:lnTo>
                  <a:pt x="107722" y="85939"/>
                </a:lnTo>
                <a:lnTo>
                  <a:pt x="71168" y="56036"/>
                </a:lnTo>
                <a:lnTo>
                  <a:pt x="34223" y="26583"/>
                </a:lnTo>
                <a:lnTo>
                  <a:pt x="0" y="0"/>
                </a:lnTo>
                <a:close/>
              </a:path>
            </a:pathLst>
          </a:custGeom>
          <a:solidFill>
            <a:srgbClr val="FFFFFF"/>
          </a:solidFill>
        </p:spPr>
        <p:txBody>
          <a:bodyPr wrap="square" lIns="0" tIns="0" rIns="0" bIns="0" rtlCol="0"/>
          <a:lstStyle/>
          <a:p>
            <a:endParaRPr/>
          </a:p>
        </p:txBody>
      </p:sp>
      <p:sp>
        <p:nvSpPr>
          <p:cNvPr id="463" name="object 463"/>
          <p:cNvSpPr/>
          <p:nvPr/>
        </p:nvSpPr>
        <p:spPr>
          <a:xfrm>
            <a:off x="7117333" y="3141408"/>
            <a:ext cx="63182" cy="569213"/>
          </a:xfrm>
          <a:prstGeom prst="rect">
            <a:avLst/>
          </a:prstGeom>
          <a:blipFill>
            <a:blip r:embed="rId146" cstate="print"/>
            <a:stretch>
              <a:fillRect/>
            </a:stretch>
          </a:blipFill>
        </p:spPr>
        <p:txBody>
          <a:bodyPr wrap="square" lIns="0" tIns="0" rIns="0" bIns="0" rtlCol="0"/>
          <a:lstStyle/>
          <a:p>
            <a:endParaRPr/>
          </a:p>
        </p:txBody>
      </p:sp>
      <p:sp>
        <p:nvSpPr>
          <p:cNvPr id="464" name="object 464"/>
          <p:cNvSpPr/>
          <p:nvPr/>
        </p:nvSpPr>
        <p:spPr>
          <a:xfrm>
            <a:off x="7042081" y="2021400"/>
            <a:ext cx="1905" cy="6350"/>
          </a:xfrm>
          <a:custGeom>
            <a:avLst/>
            <a:gdLst/>
            <a:ahLst/>
            <a:cxnLst/>
            <a:rect l="l" t="t" r="r" b="b"/>
            <a:pathLst>
              <a:path w="1904" h="6350">
                <a:moveTo>
                  <a:pt x="0" y="0"/>
                </a:moveTo>
                <a:lnTo>
                  <a:pt x="1181" y="4089"/>
                </a:lnTo>
                <a:lnTo>
                  <a:pt x="1701" y="6007"/>
                </a:lnTo>
                <a:lnTo>
                  <a:pt x="25" y="38"/>
                </a:lnTo>
                <a:close/>
              </a:path>
            </a:pathLst>
          </a:custGeom>
          <a:solidFill>
            <a:srgbClr val="B7B7B7"/>
          </a:solidFill>
        </p:spPr>
        <p:txBody>
          <a:bodyPr wrap="square" lIns="0" tIns="0" rIns="0" bIns="0" rtlCol="0"/>
          <a:lstStyle/>
          <a:p>
            <a:endParaRPr/>
          </a:p>
        </p:txBody>
      </p:sp>
      <p:sp>
        <p:nvSpPr>
          <p:cNvPr id="465" name="object 465"/>
          <p:cNvSpPr/>
          <p:nvPr/>
        </p:nvSpPr>
        <p:spPr>
          <a:xfrm>
            <a:off x="7021152" y="1951203"/>
            <a:ext cx="161290" cy="1069975"/>
          </a:xfrm>
          <a:custGeom>
            <a:avLst/>
            <a:gdLst/>
            <a:ahLst/>
            <a:cxnLst/>
            <a:rect l="l" t="t" r="r" b="b"/>
            <a:pathLst>
              <a:path w="161290" h="1069975">
                <a:moveTo>
                  <a:pt x="160934" y="1022464"/>
                </a:moveTo>
                <a:lnTo>
                  <a:pt x="161052" y="1034491"/>
                </a:lnTo>
                <a:lnTo>
                  <a:pt x="161202" y="1069845"/>
                </a:lnTo>
                <a:lnTo>
                  <a:pt x="161232" y="1058590"/>
                </a:lnTo>
                <a:lnTo>
                  <a:pt x="161075" y="1034491"/>
                </a:lnTo>
                <a:lnTo>
                  <a:pt x="160934" y="1022464"/>
                </a:lnTo>
                <a:close/>
              </a:path>
              <a:path w="161290" h="1069975">
                <a:moveTo>
                  <a:pt x="0" y="0"/>
                </a:moveTo>
                <a:lnTo>
                  <a:pt x="1752" y="5626"/>
                </a:lnTo>
                <a:lnTo>
                  <a:pt x="5245" y="17043"/>
                </a:lnTo>
                <a:lnTo>
                  <a:pt x="3568" y="11455"/>
                </a:lnTo>
                <a:lnTo>
                  <a:pt x="38" y="25"/>
                </a:lnTo>
                <a:close/>
              </a:path>
            </a:pathLst>
          </a:custGeom>
          <a:solidFill>
            <a:srgbClr val="DBDBDB"/>
          </a:solidFill>
        </p:spPr>
        <p:txBody>
          <a:bodyPr wrap="square" lIns="0" tIns="0" rIns="0" bIns="0" rtlCol="0"/>
          <a:lstStyle/>
          <a:p>
            <a:endParaRPr/>
          </a:p>
        </p:txBody>
      </p:sp>
      <p:sp>
        <p:nvSpPr>
          <p:cNvPr id="466" name="object 466"/>
          <p:cNvSpPr/>
          <p:nvPr/>
        </p:nvSpPr>
        <p:spPr>
          <a:xfrm>
            <a:off x="7160742" y="3404577"/>
            <a:ext cx="1854" cy="16929"/>
          </a:xfrm>
          <a:prstGeom prst="rect">
            <a:avLst/>
          </a:prstGeom>
          <a:blipFill>
            <a:blip r:embed="rId89" cstate="print"/>
            <a:stretch>
              <a:fillRect/>
            </a:stretch>
          </a:blipFill>
        </p:spPr>
        <p:txBody>
          <a:bodyPr wrap="square" lIns="0" tIns="0" rIns="0" bIns="0" rtlCol="0"/>
          <a:lstStyle/>
          <a:p>
            <a:endParaRPr/>
          </a:p>
        </p:txBody>
      </p:sp>
      <p:sp>
        <p:nvSpPr>
          <p:cNvPr id="467" name="object 467"/>
          <p:cNvSpPr/>
          <p:nvPr/>
        </p:nvSpPr>
        <p:spPr>
          <a:xfrm>
            <a:off x="7109237" y="3710613"/>
            <a:ext cx="8255" cy="41275"/>
          </a:xfrm>
          <a:custGeom>
            <a:avLst/>
            <a:gdLst/>
            <a:ahLst/>
            <a:cxnLst/>
            <a:rect l="l" t="t" r="r" b="b"/>
            <a:pathLst>
              <a:path w="8254" h="41275">
                <a:moveTo>
                  <a:pt x="8102" y="0"/>
                </a:moveTo>
                <a:lnTo>
                  <a:pt x="4103" y="20513"/>
                </a:lnTo>
                <a:lnTo>
                  <a:pt x="2071" y="30728"/>
                </a:lnTo>
                <a:lnTo>
                  <a:pt x="0" y="40970"/>
                </a:lnTo>
                <a:lnTo>
                  <a:pt x="2076" y="30712"/>
                </a:lnTo>
                <a:lnTo>
                  <a:pt x="4117" y="20499"/>
                </a:lnTo>
                <a:lnTo>
                  <a:pt x="6125" y="10278"/>
                </a:lnTo>
                <a:lnTo>
                  <a:pt x="8102" y="0"/>
                </a:lnTo>
                <a:close/>
              </a:path>
            </a:pathLst>
          </a:custGeom>
          <a:solidFill>
            <a:srgbClr val="FFFFFF"/>
          </a:solidFill>
        </p:spPr>
        <p:txBody>
          <a:bodyPr wrap="square" lIns="0" tIns="0" rIns="0" bIns="0" rtlCol="0"/>
          <a:lstStyle/>
          <a:p>
            <a:endParaRPr/>
          </a:p>
        </p:txBody>
      </p:sp>
      <p:sp>
        <p:nvSpPr>
          <p:cNvPr id="468" name="object 468"/>
          <p:cNvSpPr/>
          <p:nvPr/>
        </p:nvSpPr>
        <p:spPr>
          <a:xfrm>
            <a:off x="5742000" y="130403"/>
            <a:ext cx="1440052" cy="2984500"/>
          </a:xfrm>
          <a:prstGeom prst="rect">
            <a:avLst/>
          </a:prstGeom>
          <a:blipFill>
            <a:blip r:embed="rId147" cstate="print"/>
            <a:stretch>
              <a:fillRect/>
            </a:stretch>
          </a:blipFill>
        </p:spPr>
        <p:txBody>
          <a:bodyPr wrap="square" lIns="0" tIns="0" rIns="0" bIns="0" rtlCol="0"/>
          <a:lstStyle/>
          <a:p>
            <a:endParaRPr/>
          </a:p>
        </p:txBody>
      </p:sp>
      <p:sp>
        <p:nvSpPr>
          <p:cNvPr id="469" name="object 469"/>
          <p:cNvSpPr/>
          <p:nvPr/>
        </p:nvSpPr>
        <p:spPr>
          <a:xfrm>
            <a:off x="6245618" y="4310036"/>
            <a:ext cx="685431" cy="327660"/>
          </a:xfrm>
          <a:prstGeom prst="rect">
            <a:avLst/>
          </a:prstGeom>
          <a:blipFill>
            <a:blip r:embed="rId148" cstate="print"/>
            <a:stretch>
              <a:fillRect/>
            </a:stretch>
          </a:blipFill>
        </p:spPr>
        <p:txBody>
          <a:bodyPr wrap="square" lIns="0" tIns="0" rIns="0" bIns="0" rtlCol="0"/>
          <a:lstStyle/>
          <a:p>
            <a:endParaRPr/>
          </a:p>
        </p:txBody>
      </p:sp>
      <p:sp>
        <p:nvSpPr>
          <p:cNvPr id="470" name="object 470"/>
          <p:cNvSpPr/>
          <p:nvPr/>
        </p:nvSpPr>
        <p:spPr>
          <a:xfrm>
            <a:off x="5742000" y="3506723"/>
            <a:ext cx="327202" cy="418401"/>
          </a:xfrm>
          <a:prstGeom prst="rect">
            <a:avLst/>
          </a:prstGeom>
          <a:blipFill>
            <a:blip r:embed="rId149" cstate="print"/>
            <a:stretch>
              <a:fillRect/>
            </a:stretch>
          </a:blipFill>
        </p:spPr>
        <p:txBody>
          <a:bodyPr wrap="square" lIns="0" tIns="0" rIns="0" bIns="0" rtlCol="0"/>
          <a:lstStyle/>
          <a:p>
            <a:endParaRPr/>
          </a:p>
        </p:txBody>
      </p:sp>
      <p:sp>
        <p:nvSpPr>
          <p:cNvPr id="471" name="object 471"/>
          <p:cNvSpPr/>
          <p:nvPr/>
        </p:nvSpPr>
        <p:spPr>
          <a:xfrm>
            <a:off x="5742000" y="3934383"/>
            <a:ext cx="982497" cy="397509"/>
          </a:xfrm>
          <a:prstGeom prst="rect">
            <a:avLst/>
          </a:prstGeom>
          <a:blipFill>
            <a:blip r:embed="rId150" cstate="print"/>
            <a:stretch>
              <a:fillRect/>
            </a:stretch>
          </a:blipFill>
        </p:spPr>
        <p:txBody>
          <a:bodyPr wrap="square" lIns="0" tIns="0" rIns="0" bIns="0" rtlCol="0"/>
          <a:lstStyle/>
          <a:p>
            <a:endParaRPr/>
          </a:p>
        </p:txBody>
      </p:sp>
      <p:sp>
        <p:nvSpPr>
          <p:cNvPr id="472" name="object 472"/>
          <p:cNvSpPr/>
          <p:nvPr/>
        </p:nvSpPr>
        <p:spPr>
          <a:xfrm>
            <a:off x="6977056" y="4160977"/>
            <a:ext cx="23348" cy="57835"/>
          </a:xfrm>
          <a:prstGeom prst="rect">
            <a:avLst/>
          </a:prstGeom>
          <a:blipFill>
            <a:blip r:embed="rId151" cstate="print"/>
            <a:stretch>
              <a:fillRect/>
            </a:stretch>
          </a:blipFill>
        </p:spPr>
        <p:txBody>
          <a:bodyPr wrap="square" lIns="0" tIns="0" rIns="0" bIns="0" rtlCol="0"/>
          <a:lstStyle/>
          <a:p>
            <a:endParaRPr/>
          </a:p>
        </p:txBody>
      </p:sp>
      <p:sp>
        <p:nvSpPr>
          <p:cNvPr id="473" name="object 473"/>
          <p:cNvSpPr/>
          <p:nvPr/>
        </p:nvSpPr>
        <p:spPr>
          <a:xfrm>
            <a:off x="5742000" y="2724924"/>
            <a:ext cx="779132" cy="925830"/>
          </a:xfrm>
          <a:prstGeom prst="rect">
            <a:avLst/>
          </a:prstGeom>
          <a:blipFill>
            <a:blip r:embed="rId152" cstate="print"/>
            <a:stretch>
              <a:fillRect/>
            </a:stretch>
          </a:blipFill>
        </p:spPr>
        <p:txBody>
          <a:bodyPr wrap="square" lIns="0" tIns="0" rIns="0" bIns="0" rtlCol="0"/>
          <a:lstStyle/>
          <a:p>
            <a:endParaRPr/>
          </a:p>
        </p:txBody>
      </p:sp>
      <p:sp>
        <p:nvSpPr>
          <p:cNvPr id="474" name="object 474"/>
          <p:cNvSpPr/>
          <p:nvPr/>
        </p:nvSpPr>
        <p:spPr>
          <a:xfrm>
            <a:off x="7158228" y="3054248"/>
            <a:ext cx="24041" cy="87160"/>
          </a:xfrm>
          <a:prstGeom prst="rect">
            <a:avLst/>
          </a:prstGeom>
          <a:blipFill>
            <a:blip r:embed="rId153" cstate="print"/>
            <a:stretch>
              <a:fillRect/>
            </a:stretch>
          </a:blipFill>
        </p:spPr>
        <p:txBody>
          <a:bodyPr wrap="square" lIns="0" tIns="0" rIns="0" bIns="0" rtlCol="0"/>
          <a:lstStyle/>
          <a:p>
            <a:endParaRPr/>
          </a:p>
        </p:txBody>
      </p:sp>
      <p:sp>
        <p:nvSpPr>
          <p:cNvPr id="475" name="object 475"/>
          <p:cNvSpPr/>
          <p:nvPr/>
        </p:nvSpPr>
        <p:spPr>
          <a:xfrm>
            <a:off x="5742000" y="2707373"/>
            <a:ext cx="334505" cy="546531"/>
          </a:xfrm>
          <a:prstGeom prst="rect">
            <a:avLst/>
          </a:prstGeom>
          <a:blipFill>
            <a:blip r:embed="rId154" cstate="print"/>
            <a:stretch>
              <a:fillRect/>
            </a:stretch>
          </a:blipFill>
        </p:spPr>
        <p:txBody>
          <a:bodyPr wrap="square" lIns="0" tIns="0" rIns="0" bIns="0" rtlCol="0"/>
          <a:lstStyle/>
          <a:p>
            <a:endParaRPr/>
          </a:p>
        </p:txBody>
      </p:sp>
      <p:sp>
        <p:nvSpPr>
          <p:cNvPr id="476" name="object 476"/>
          <p:cNvSpPr/>
          <p:nvPr/>
        </p:nvSpPr>
        <p:spPr>
          <a:xfrm>
            <a:off x="5998895" y="3423221"/>
            <a:ext cx="39827" cy="26022"/>
          </a:xfrm>
          <a:prstGeom prst="rect">
            <a:avLst/>
          </a:prstGeom>
          <a:blipFill>
            <a:blip r:embed="rId155" cstate="print"/>
            <a:stretch>
              <a:fillRect/>
            </a:stretch>
          </a:blipFill>
        </p:spPr>
        <p:txBody>
          <a:bodyPr wrap="square" lIns="0" tIns="0" rIns="0" bIns="0" rtlCol="0"/>
          <a:lstStyle/>
          <a:p>
            <a:endParaRPr/>
          </a:p>
        </p:txBody>
      </p:sp>
      <p:sp>
        <p:nvSpPr>
          <p:cNvPr id="477" name="object 477"/>
          <p:cNvSpPr/>
          <p:nvPr/>
        </p:nvSpPr>
        <p:spPr>
          <a:xfrm>
            <a:off x="5742000" y="2440813"/>
            <a:ext cx="941641" cy="819035"/>
          </a:xfrm>
          <a:prstGeom prst="rect">
            <a:avLst/>
          </a:prstGeom>
          <a:blipFill>
            <a:blip r:embed="rId156" cstate="print"/>
            <a:stretch>
              <a:fillRect/>
            </a:stretch>
          </a:blipFill>
        </p:spPr>
        <p:txBody>
          <a:bodyPr wrap="square" lIns="0" tIns="0" rIns="0" bIns="0" rtlCol="0"/>
          <a:lstStyle/>
          <a:p>
            <a:endParaRPr/>
          </a:p>
        </p:txBody>
      </p:sp>
      <p:sp>
        <p:nvSpPr>
          <p:cNvPr id="478" name="object 478"/>
          <p:cNvSpPr/>
          <p:nvPr/>
        </p:nvSpPr>
        <p:spPr>
          <a:xfrm>
            <a:off x="6807167" y="4581677"/>
            <a:ext cx="24480" cy="47536"/>
          </a:xfrm>
          <a:prstGeom prst="rect">
            <a:avLst/>
          </a:prstGeom>
          <a:blipFill>
            <a:blip r:embed="rId157" cstate="print"/>
            <a:stretch>
              <a:fillRect/>
            </a:stretch>
          </a:blipFill>
        </p:spPr>
        <p:txBody>
          <a:bodyPr wrap="square" lIns="0" tIns="0" rIns="0" bIns="0" rtlCol="0"/>
          <a:lstStyle/>
          <a:p>
            <a:endParaRPr/>
          </a:p>
        </p:txBody>
      </p:sp>
      <p:sp>
        <p:nvSpPr>
          <p:cNvPr id="479" name="object 479"/>
          <p:cNvSpPr/>
          <p:nvPr/>
        </p:nvSpPr>
        <p:spPr>
          <a:xfrm>
            <a:off x="6696532" y="1321092"/>
            <a:ext cx="59296" cy="59334"/>
          </a:xfrm>
          <a:prstGeom prst="rect">
            <a:avLst/>
          </a:prstGeom>
          <a:blipFill>
            <a:blip r:embed="rId158" cstate="print"/>
            <a:stretch>
              <a:fillRect/>
            </a:stretch>
          </a:blipFill>
        </p:spPr>
        <p:txBody>
          <a:bodyPr wrap="square" lIns="0" tIns="0" rIns="0" bIns="0" rtlCol="0"/>
          <a:lstStyle/>
          <a:p>
            <a:endParaRPr/>
          </a:p>
        </p:txBody>
      </p:sp>
      <p:sp>
        <p:nvSpPr>
          <p:cNvPr id="480" name="object 480"/>
          <p:cNvSpPr/>
          <p:nvPr/>
        </p:nvSpPr>
        <p:spPr>
          <a:xfrm>
            <a:off x="6765290" y="4222902"/>
            <a:ext cx="155244" cy="140042"/>
          </a:xfrm>
          <a:prstGeom prst="rect">
            <a:avLst/>
          </a:prstGeom>
          <a:blipFill>
            <a:blip r:embed="rId159" cstate="print"/>
            <a:stretch>
              <a:fillRect/>
            </a:stretch>
          </a:blipFill>
        </p:spPr>
        <p:txBody>
          <a:bodyPr wrap="square" lIns="0" tIns="0" rIns="0" bIns="0" rtlCol="0"/>
          <a:lstStyle/>
          <a:p>
            <a:endParaRPr/>
          </a:p>
        </p:txBody>
      </p:sp>
      <p:sp>
        <p:nvSpPr>
          <p:cNvPr id="481" name="object 481"/>
          <p:cNvSpPr/>
          <p:nvPr/>
        </p:nvSpPr>
        <p:spPr>
          <a:xfrm>
            <a:off x="5909817" y="1351927"/>
            <a:ext cx="26149" cy="23393"/>
          </a:xfrm>
          <a:prstGeom prst="rect">
            <a:avLst/>
          </a:prstGeom>
          <a:blipFill>
            <a:blip r:embed="rId160" cstate="print"/>
            <a:stretch>
              <a:fillRect/>
            </a:stretch>
          </a:blipFill>
        </p:spPr>
        <p:txBody>
          <a:bodyPr wrap="square" lIns="0" tIns="0" rIns="0" bIns="0" rtlCol="0"/>
          <a:lstStyle/>
          <a:p>
            <a:endParaRPr/>
          </a:p>
        </p:txBody>
      </p:sp>
      <p:sp>
        <p:nvSpPr>
          <p:cNvPr id="482" name="object 482"/>
          <p:cNvSpPr/>
          <p:nvPr/>
        </p:nvSpPr>
        <p:spPr>
          <a:xfrm>
            <a:off x="6052337" y="1715249"/>
            <a:ext cx="26504" cy="23406"/>
          </a:xfrm>
          <a:prstGeom prst="rect">
            <a:avLst/>
          </a:prstGeom>
          <a:blipFill>
            <a:blip r:embed="rId160" cstate="print"/>
            <a:stretch>
              <a:fillRect/>
            </a:stretch>
          </a:blipFill>
        </p:spPr>
        <p:txBody>
          <a:bodyPr wrap="square" lIns="0" tIns="0" rIns="0" bIns="0" rtlCol="0"/>
          <a:lstStyle/>
          <a:p>
            <a:endParaRPr/>
          </a:p>
        </p:txBody>
      </p:sp>
      <p:sp>
        <p:nvSpPr>
          <p:cNvPr id="483" name="object 483"/>
          <p:cNvSpPr/>
          <p:nvPr/>
        </p:nvSpPr>
        <p:spPr>
          <a:xfrm>
            <a:off x="5742000" y="5738786"/>
            <a:ext cx="119748" cy="187299"/>
          </a:xfrm>
          <a:prstGeom prst="rect">
            <a:avLst/>
          </a:prstGeom>
          <a:blipFill>
            <a:blip r:embed="rId161" cstate="print"/>
            <a:stretch>
              <a:fillRect/>
            </a:stretch>
          </a:blipFill>
        </p:spPr>
        <p:txBody>
          <a:bodyPr wrap="square" lIns="0" tIns="0" rIns="0" bIns="0" rtlCol="0"/>
          <a:lstStyle/>
          <a:p>
            <a:endParaRPr/>
          </a:p>
        </p:txBody>
      </p:sp>
      <p:sp>
        <p:nvSpPr>
          <p:cNvPr id="484" name="object 484"/>
          <p:cNvSpPr/>
          <p:nvPr/>
        </p:nvSpPr>
        <p:spPr>
          <a:xfrm>
            <a:off x="6742176" y="4413961"/>
            <a:ext cx="161175" cy="107683"/>
          </a:xfrm>
          <a:prstGeom prst="rect">
            <a:avLst/>
          </a:prstGeom>
          <a:blipFill>
            <a:blip r:embed="rId162" cstate="print"/>
            <a:stretch>
              <a:fillRect/>
            </a:stretch>
          </a:blipFill>
        </p:spPr>
        <p:txBody>
          <a:bodyPr wrap="square" lIns="0" tIns="0" rIns="0" bIns="0" rtlCol="0"/>
          <a:lstStyle/>
          <a:p>
            <a:endParaRPr/>
          </a:p>
        </p:txBody>
      </p:sp>
      <p:sp>
        <p:nvSpPr>
          <p:cNvPr id="485" name="object 485"/>
          <p:cNvSpPr/>
          <p:nvPr/>
        </p:nvSpPr>
        <p:spPr>
          <a:xfrm>
            <a:off x="5742000" y="4242676"/>
            <a:ext cx="1065098" cy="1587500"/>
          </a:xfrm>
          <a:prstGeom prst="rect">
            <a:avLst/>
          </a:prstGeom>
          <a:blipFill>
            <a:blip r:embed="rId163" cstate="print"/>
            <a:stretch>
              <a:fillRect/>
            </a:stretch>
          </a:blipFill>
        </p:spPr>
        <p:txBody>
          <a:bodyPr wrap="square" lIns="0" tIns="0" rIns="0" bIns="0" rtlCol="0"/>
          <a:lstStyle/>
          <a:p>
            <a:endParaRPr/>
          </a:p>
        </p:txBody>
      </p:sp>
      <p:sp>
        <p:nvSpPr>
          <p:cNvPr id="486" name="object 486"/>
          <p:cNvSpPr/>
          <p:nvPr/>
        </p:nvSpPr>
        <p:spPr>
          <a:xfrm>
            <a:off x="5742000" y="4513122"/>
            <a:ext cx="338137" cy="689800"/>
          </a:xfrm>
          <a:prstGeom prst="rect">
            <a:avLst/>
          </a:prstGeom>
          <a:blipFill>
            <a:blip r:embed="rId164" cstate="print"/>
            <a:stretch>
              <a:fillRect/>
            </a:stretch>
          </a:blipFill>
        </p:spPr>
        <p:txBody>
          <a:bodyPr wrap="square" lIns="0" tIns="0" rIns="0" bIns="0" rtlCol="0"/>
          <a:lstStyle/>
          <a:p>
            <a:endParaRPr/>
          </a:p>
        </p:txBody>
      </p:sp>
      <p:sp>
        <p:nvSpPr>
          <p:cNvPr id="487" name="object 487"/>
          <p:cNvSpPr/>
          <p:nvPr/>
        </p:nvSpPr>
        <p:spPr>
          <a:xfrm>
            <a:off x="6902056" y="4307192"/>
            <a:ext cx="47053" cy="45720"/>
          </a:xfrm>
          <a:prstGeom prst="rect">
            <a:avLst/>
          </a:prstGeom>
          <a:blipFill>
            <a:blip r:embed="rId165" cstate="print"/>
            <a:stretch>
              <a:fillRect/>
            </a:stretch>
          </a:blipFill>
        </p:spPr>
        <p:txBody>
          <a:bodyPr wrap="square" lIns="0" tIns="0" rIns="0" bIns="0" rtlCol="0"/>
          <a:lstStyle/>
          <a:p>
            <a:endParaRPr/>
          </a:p>
        </p:txBody>
      </p:sp>
      <p:sp>
        <p:nvSpPr>
          <p:cNvPr id="488" name="object 488"/>
          <p:cNvSpPr/>
          <p:nvPr/>
        </p:nvSpPr>
        <p:spPr>
          <a:xfrm>
            <a:off x="5742000" y="3249282"/>
            <a:ext cx="1212228" cy="1074420"/>
          </a:xfrm>
          <a:prstGeom prst="rect">
            <a:avLst/>
          </a:prstGeom>
          <a:blipFill>
            <a:blip r:embed="rId166" cstate="print"/>
            <a:stretch>
              <a:fillRect/>
            </a:stretch>
          </a:blipFill>
        </p:spPr>
        <p:txBody>
          <a:bodyPr wrap="square" lIns="0" tIns="0" rIns="0" bIns="0" rtlCol="0"/>
          <a:lstStyle/>
          <a:p>
            <a:endParaRPr/>
          </a:p>
        </p:txBody>
      </p:sp>
      <p:sp>
        <p:nvSpPr>
          <p:cNvPr id="489" name="object 489"/>
          <p:cNvSpPr/>
          <p:nvPr/>
        </p:nvSpPr>
        <p:spPr>
          <a:xfrm>
            <a:off x="6785140" y="3073514"/>
            <a:ext cx="395376" cy="1191260"/>
          </a:xfrm>
          <a:prstGeom prst="rect">
            <a:avLst/>
          </a:prstGeom>
          <a:blipFill>
            <a:blip r:embed="rId167" cstate="print"/>
            <a:stretch>
              <a:fillRect/>
            </a:stretch>
          </a:blipFill>
        </p:spPr>
        <p:txBody>
          <a:bodyPr wrap="square" lIns="0" tIns="0" rIns="0" bIns="0" rtlCol="0"/>
          <a:lstStyle/>
          <a:p>
            <a:endParaRPr/>
          </a:p>
        </p:txBody>
      </p:sp>
      <p:sp>
        <p:nvSpPr>
          <p:cNvPr id="490" name="object 490"/>
          <p:cNvSpPr/>
          <p:nvPr/>
        </p:nvSpPr>
        <p:spPr>
          <a:xfrm>
            <a:off x="6482016" y="3145332"/>
            <a:ext cx="570496" cy="691718"/>
          </a:xfrm>
          <a:prstGeom prst="rect">
            <a:avLst/>
          </a:prstGeom>
          <a:blipFill>
            <a:blip r:embed="rId168" cstate="print"/>
            <a:stretch>
              <a:fillRect/>
            </a:stretch>
          </a:blipFill>
        </p:spPr>
        <p:txBody>
          <a:bodyPr wrap="square" lIns="0" tIns="0" rIns="0" bIns="0" rtlCol="0"/>
          <a:lstStyle/>
          <a:p>
            <a:endParaRPr/>
          </a:p>
        </p:txBody>
      </p:sp>
      <p:sp>
        <p:nvSpPr>
          <p:cNvPr id="491" name="object 491"/>
          <p:cNvSpPr/>
          <p:nvPr/>
        </p:nvSpPr>
        <p:spPr>
          <a:xfrm>
            <a:off x="6910171" y="1779371"/>
            <a:ext cx="64884" cy="32727"/>
          </a:xfrm>
          <a:prstGeom prst="rect">
            <a:avLst/>
          </a:prstGeom>
          <a:blipFill>
            <a:blip r:embed="rId169" cstate="print"/>
            <a:stretch>
              <a:fillRect/>
            </a:stretch>
          </a:blipFill>
        </p:spPr>
        <p:txBody>
          <a:bodyPr wrap="square" lIns="0" tIns="0" rIns="0" bIns="0" rtlCol="0"/>
          <a:lstStyle/>
          <a:p>
            <a:endParaRPr/>
          </a:p>
        </p:txBody>
      </p:sp>
      <p:sp>
        <p:nvSpPr>
          <p:cNvPr id="492" name="object 492"/>
          <p:cNvSpPr/>
          <p:nvPr/>
        </p:nvSpPr>
        <p:spPr>
          <a:xfrm>
            <a:off x="5876734" y="2400554"/>
            <a:ext cx="259905" cy="318465"/>
          </a:xfrm>
          <a:prstGeom prst="rect">
            <a:avLst/>
          </a:prstGeom>
          <a:blipFill>
            <a:blip r:embed="rId170" cstate="print"/>
            <a:stretch>
              <a:fillRect/>
            </a:stretch>
          </a:blipFill>
        </p:spPr>
        <p:txBody>
          <a:bodyPr wrap="square" lIns="0" tIns="0" rIns="0" bIns="0" rtlCol="0"/>
          <a:lstStyle/>
          <a:p>
            <a:endParaRPr/>
          </a:p>
        </p:txBody>
      </p:sp>
      <p:sp>
        <p:nvSpPr>
          <p:cNvPr id="493" name="object 493"/>
          <p:cNvSpPr/>
          <p:nvPr/>
        </p:nvSpPr>
        <p:spPr>
          <a:xfrm>
            <a:off x="6156858" y="2746375"/>
            <a:ext cx="94945" cy="133375"/>
          </a:xfrm>
          <a:prstGeom prst="rect">
            <a:avLst/>
          </a:prstGeom>
          <a:blipFill>
            <a:blip r:embed="rId171" cstate="print"/>
            <a:stretch>
              <a:fillRect/>
            </a:stretch>
          </a:blipFill>
        </p:spPr>
        <p:txBody>
          <a:bodyPr wrap="square" lIns="0" tIns="0" rIns="0" bIns="0" rtlCol="0"/>
          <a:lstStyle/>
          <a:p>
            <a:endParaRPr/>
          </a:p>
        </p:txBody>
      </p:sp>
      <p:sp>
        <p:nvSpPr>
          <p:cNvPr id="494" name="object 494"/>
          <p:cNvSpPr/>
          <p:nvPr/>
        </p:nvSpPr>
        <p:spPr>
          <a:xfrm>
            <a:off x="6711987" y="2001037"/>
            <a:ext cx="212915" cy="96507"/>
          </a:xfrm>
          <a:prstGeom prst="rect">
            <a:avLst/>
          </a:prstGeom>
          <a:blipFill>
            <a:blip r:embed="rId172" cstate="print"/>
            <a:stretch>
              <a:fillRect/>
            </a:stretch>
          </a:blipFill>
        </p:spPr>
        <p:txBody>
          <a:bodyPr wrap="square" lIns="0" tIns="0" rIns="0" bIns="0" rtlCol="0"/>
          <a:lstStyle/>
          <a:p>
            <a:endParaRPr/>
          </a:p>
        </p:txBody>
      </p:sp>
      <p:sp>
        <p:nvSpPr>
          <p:cNvPr id="495" name="object 495"/>
          <p:cNvSpPr/>
          <p:nvPr/>
        </p:nvSpPr>
        <p:spPr>
          <a:xfrm>
            <a:off x="6071057" y="1664296"/>
            <a:ext cx="652500" cy="464743"/>
          </a:xfrm>
          <a:prstGeom prst="rect">
            <a:avLst/>
          </a:prstGeom>
          <a:blipFill>
            <a:blip r:embed="rId173" cstate="print"/>
            <a:stretch>
              <a:fillRect/>
            </a:stretch>
          </a:blipFill>
        </p:spPr>
        <p:txBody>
          <a:bodyPr wrap="square" lIns="0" tIns="0" rIns="0" bIns="0" rtlCol="0"/>
          <a:lstStyle/>
          <a:p>
            <a:endParaRPr/>
          </a:p>
        </p:txBody>
      </p:sp>
      <p:sp>
        <p:nvSpPr>
          <p:cNvPr id="496" name="object 496"/>
          <p:cNvSpPr/>
          <p:nvPr/>
        </p:nvSpPr>
        <p:spPr>
          <a:xfrm>
            <a:off x="6730148" y="1883371"/>
            <a:ext cx="313639" cy="144030"/>
          </a:xfrm>
          <a:prstGeom prst="rect">
            <a:avLst/>
          </a:prstGeom>
          <a:blipFill>
            <a:blip r:embed="rId174" cstate="print"/>
            <a:stretch>
              <a:fillRect/>
            </a:stretch>
          </a:blipFill>
        </p:spPr>
        <p:txBody>
          <a:bodyPr wrap="square" lIns="0" tIns="0" rIns="0" bIns="0" rtlCol="0"/>
          <a:lstStyle/>
          <a:p>
            <a:endParaRPr/>
          </a:p>
        </p:txBody>
      </p:sp>
      <p:sp>
        <p:nvSpPr>
          <p:cNvPr id="497" name="object 497"/>
          <p:cNvSpPr/>
          <p:nvPr/>
        </p:nvSpPr>
        <p:spPr>
          <a:xfrm>
            <a:off x="6099733" y="2157082"/>
            <a:ext cx="166204" cy="544309"/>
          </a:xfrm>
          <a:prstGeom prst="rect">
            <a:avLst/>
          </a:prstGeom>
          <a:blipFill>
            <a:blip r:embed="rId175" cstate="print"/>
            <a:stretch>
              <a:fillRect/>
            </a:stretch>
          </a:blipFill>
        </p:spPr>
        <p:txBody>
          <a:bodyPr wrap="square" lIns="0" tIns="0" rIns="0" bIns="0" rtlCol="0"/>
          <a:lstStyle/>
          <a:p>
            <a:endParaRPr/>
          </a:p>
        </p:txBody>
      </p:sp>
      <p:sp>
        <p:nvSpPr>
          <p:cNvPr id="498" name="object 498"/>
          <p:cNvSpPr/>
          <p:nvPr/>
        </p:nvSpPr>
        <p:spPr>
          <a:xfrm>
            <a:off x="5972949" y="2707398"/>
            <a:ext cx="130517" cy="236575"/>
          </a:xfrm>
          <a:prstGeom prst="rect">
            <a:avLst/>
          </a:prstGeom>
          <a:blipFill>
            <a:blip r:embed="rId176" cstate="print"/>
            <a:stretch>
              <a:fillRect/>
            </a:stretch>
          </a:blipFill>
        </p:spPr>
        <p:txBody>
          <a:bodyPr wrap="square" lIns="0" tIns="0" rIns="0" bIns="0" rtlCol="0"/>
          <a:lstStyle/>
          <a:p>
            <a:endParaRPr/>
          </a:p>
        </p:txBody>
      </p:sp>
      <p:sp>
        <p:nvSpPr>
          <p:cNvPr id="499" name="object 499"/>
          <p:cNvSpPr/>
          <p:nvPr/>
        </p:nvSpPr>
        <p:spPr>
          <a:xfrm>
            <a:off x="5899962" y="2946984"/>
            <a:ext cx="69850" cy="114973"/>
          </a:xfrm>
          <a:prstGeom prst="rect">
            <a:avLst/>
          </a:prstGeom>
          <a:blipFill>
            <a:blip r:embed="rId177" cstate="print"/>
            <a:stretch>
              <a:fillRect/>
            </a:stretch>
          </a:blipFill>
        </p:spPr>
        <p:txBody>
          <a:bodyPr wrap="square" lIns="0" tIns="0" rIns="0" bIns="0" rtlCol="0"/>
          <a:lstStyle/>
          <a:p>
            <a:endParaRPr/>
          </a:p>
        </p:txBody>
      </p:sp>
      <p:sp>
        <p:nvSpPr>
          <p:cNvPr id="500" name="object 500"/>
          <p:cNvSpPr/>
          <p:nvPr/>
        </p:nvSpPr>
        <p:spPr>
          <a:xfrm>
            <a:off x="5742000" y="3066249"/>
            <a:ext cx="151472" cy="234238"/>
          </a:xfrm>
          <a:prstGeom prst="rect">
            <a:avLst/>
          </a:prstGeom>
          <a:blipFill>
            <a:blip r:embed="rId178" cstate="print"/>
            <a:stretch>
              <a:fillRect/>
            </a:stretch>
          </a:blipFill>
        </p:spPr>
        <p:txBody>
          <a:bodyPr wrap="square" lIns="0" tIns="0" rIns="0" bIns="0" rtlCol="0"/>
          <a:lstStyle/>
          <a:p>
            <a:endParaRPr/>
          </a:p>
        </p:txBody>
      </p:sp>
      <p:sp>
        <p:nvSpPr>
          <p:cNvPr id="501" name="object 501"/>
          <p:cNvSpPr/>
          <p:nvPr/>
        </p:nvSpPr>
        <p:spPr>
          <a:xfrm>
            <a:off x="5859627" y="3488144"/>
            <a:ext cx="104025" cy="26962"/>
          </a:xfrm>
          <a:prstGeom prst="rect">
            <a:avLst/>
          </a:prstGeom>
          <a:blipFill>
            <a:blip r:embed="rId179" cstate="print"/>
            <a:stretch>
              <a:fillRect/>
            </a:stretch>
          </a:blipFill>
        </p:spPr>
        <p:txBody>
          <a:bodyPr wrap="square" lIns="0" tIns="0" rIns="0" bIns="0" rtlCol="0"/>
          <a:lstStyle/>
          <a:p>
            <a:endParaRPr/>
          </a:p>
        </p:txBody>
      </p:sp>
      <p:sp>
        <p:nvSpPr>
          <p:cNvPr id="502" name="object 502"/>
          <p:cNvSpPr/>
          <p:nvPr/>
        </p:nvSpPr>
        <p:spPr>
          <a:xfrm>
            <a:off x="5924194" y="1455166"/>
            <a:ext cx="434746" cy="191274"/>
          </a:xfrm>
          <a:prstGeom prst="rect">
            <a:avLst/>
          </a:prstGeom>
          <a:blipFill>
            <a:blip r:embed="rId180" cstate="print"/>
            <a:stretch>
              <a:fillRect/>
            </a:stretch>
          </a:blipFill>
        </p:spPr>
        <p:txBody>
          <a:bodyPr wrap="square" lIns="0" tIns="0" rIns="0" bIns="0" rtlCol="0"/>
          <a:lstStyle/>
          <a:p>
            <a:endParaRPr/>
          </a:p>
        </p:txBody>
      </p:sp>
      <p:sp>
        <p:nvSpPr>
          <p:cNvPr id="503" name="object 503"/>
          <p:cNvSpPr/>
          <p:nvPr/>
        </p:nvSpPr>
        <p:spPr>
          <a:xfrm>
            <a:off x="6349085" y="1646618"/>
            <a:ext cx="188226" cy="163207"/>
          </a:xfrm>
          <a:prstGeom prst="rect">
            <a:avLst/>
          </a:prstGeom>
          <a:blipFill>
            <a:blip r:embed="rId181" cstate="print"/>
            <a:stretch>
              <a:fillRect/>
            </a:stretch>
          </a:blipFill>
        </p:spPr>
        <p:txBody>
          <a:bodyPr wrap="square" lIns="0" tIns="0" rIns="0" bIns="0" rtlCol="0"/>
          <a:lstStyle/>
          <a:p>
            <a:endParaRPr/>
          </a:p>
        </p:txBody>
      </p:sp>
      <p:sp>
        <p:nvSpPr>
          <p:cNvPr id="504" name="object 504"/>
          <p:cNvSpPr/>
          <p:nvPr/>
        </p:nvSpPr>
        <p:spPr>
          <a:xfrm>
            <a:off x="6518757" y="1803679"/>
            <a:ext cx="184848" cy="1160843"/>
          </a:xfrm>
          <a:prstGeom prst="rect">
            <a:avLst/>
          </a:prstGeom>
          <a:blipFill>
            <a:blip r:embed="rId182" cstate="print"/>
            <a:stretch>
              <a:fillRect/>
            </a:stretch>
          </a:blipFill>
        </p:spPr>
        <p:txBody>
          <a:bodyPr wrap="square" lIns="0" tIns="0" rIns="0" bIns="0" rtlCol="0"/>
          <a:lstStyle/>
          <a:p>
            <a:endParaRPr/>
          </a:p>
        </p:txBody>
      </p:sp>
      <p:sp>
        <p:nvSpPr>
          <p:cNvPr id="505" name="object 505"/>
          <p:cNvSpPr/>
          <p:nvPr/>
        </p:nvSpPr>
        <p:spPr>
          <a:xfrm>
            <a:off x="6314020" y="3161487"/>
            <a:ext cx="112433" cy="175425"/>
          </a:xfrm>
          <a:prstGeom prst="rect">
            <a:avLst/>
          </a:prstGeom>
          <a:blipFill>
            <a:blip r:embed="rId183" cstate="print"/>
            <a:stretch>
              <a:fillRect/>
            </a:stretch>
          </a:blipFill>
        </p:spPr>
        <p:txBody>
          <a:bodyPr wrap="square" lIns="0" tIns="0" rIns="0" bIns="0" rtlCol="0"/>
          <a:lstStyle/>
          <a:p>
            <a:endParaRPr/>
          </a:p>
        </p:txBody>
      </p:sp>
      <p:sp>
        <p:nvSpPr>
          <p:cNvPr id="506" name="object 506"/>
          <p:cNvSpPr/>
          <p:nvPr/>
        </p:nvSpPr>
        <p:spPr>
          <a:xfrm>
            <a:off x="6075171" y="3249193"/>
            <a:ext cx="310413" cy="247688"/>
          </a:xfrm>
          <a:prstGeom prst="rect">
            <a:avLst/>
          </a:prstGeom>
          <a:blipFill>
            <a:blip r:embed="rId184" cstate="print"/>
            <a:stretch>
              <a:fillRect/>
            </a:stretch>
          </a:blipFill>
        </p:spPr>
        <p:txBody>
          <a:bodyPr wrap="square" lIns="0" tIns="0" rIns="0" bIns="0" rtlCol="0"/>
          <a:lstStyle/>
          <a:p>
            <a:endParaRPr/>
          </a:p>
        </p:txBody>
      </p:sp>
      <p:sp>
        <p:nvSpPr>
          <p:cNvPr id="507" name="object 507"/>
          <p:cNvSpPr/>
          <p:nvPr/>
        </p:nvSpPr>
        <p:spPr>
          <a:xfrm>
            <a:off x="7077252" y="2942475"/>
            <a:ext cx="105082" cy="184657"/>
          </a:xfrm>
          <a:prstGeom prst="rect">
            <a:avLst/>
          </a:prstGeom>
          <a:blipFill>
            <a:blip r:embed="rId185" cstate="print"/>
            <a:stretch>
              <a:fillRect/>
            </a:stretch>
          </a:blipFill>
        </p:spPr>
        <p:txBody>
          <a:bodyPr wrap="square" lIns="0" tIns="0" rIns="0" bIns="0" rtlCol="0"/>
          <a:lstStyle/>
          <a:p>
            <a:endParaRPr/>
          </a:p>
        </p:txBody>
      </p:sp>
      <p:sp>
        <p:nvSpPr>
          <p:cNvPr id="508" name="object 508"/>
          <p:cNvSpPr/>
          <p:nvPr/>
        </p:nvSpPr>
        <p:spPr>
          <a:xfrm>
            <a:off x="7058697" y="3114903"/>
            <a:ext cx="99529" cy="219290"/>
          </a:xfrm>
          <a:prstGeom prst="rect">
            <a:avLst/>
          </a:prstGeom>
          <a:blipFill>
            <a:blip r:embed="rId186" cstate="print"/>
            <a:stretch>
              <a:fillRect/>
            </a:stretch>
          </a:blipFill>
        </p:spPr>
        <p:txBody>
          <a:bodyPr wrap="square" lIns="0" tIns="0" rIns="0" bIns="0" rtlCol="0"/>
          <a:lstStyle/>
          <a:p>
            <a:endParaRPr/>
          </a:p>
        </p:txBody>
      </p:sp>
      <p:sp>
        <p:nvSpPr>
          <p:cNvPr id="509" name="object 509"/>
          <p:cNvSpPr/>
          <p:nvPr/>
        </p:nvSpPr>
        <p:spPr>
          <a:xfrm>
            <a:off x="6551701" y="1707349"/>
            <a:ext cx="474700" cy="260896"/>
          </a:xfrm>
          <a:prstGeom prst="rect">
            <a:avLst/>
          </a:prstGeom>
          <a:blipFill>
            <a:blip r:embed="rId187" cstate="print"/>
            <a:stretch>
              <a:fillRect/>
            </a:stretch>
          </a:blipFill>
        </p:spPr>
        <p:txBody>
          <a:bodyPr wrap="square" lIns="0" tIns="0" rIns="0" bIns="0" rtlCol="0"/>
          <a:lstStyle/>
          <a:p>
            <a:endParaRPr/>
          </a:p>
        </p:txBody>
      </p:sp>
      <p:sp>
        <p:nvSpPr>
          <p:cNvPr id="510" name="object 510"/>
          <p:cNvSpPr/>
          <p:nvPr/>
        </p:nvSpPr>
        <p:spPr>
          <a:xfrm>
            <a:off x="6912356" y="3339401"/>
            <a:ext cx="156057" cy="295325"/>
          </a:xfrm>
          <a:prstGeom prst="rect">
            <a:avLst/>
          </a:prstGeom>
          <a:blipFill>
            <a:blip r:embed="rId188" cstate="print"/>
            <a:stretch>
              <a:fillRect/>
            </a:stretch>
          </a:blipFill>
        </p:spPr>
        <p:txBody>
          <a:bodyPr wrap="square" lIns="0" tIns="0" rIns="0" bIns="0" rtlCol="0"/>
          <a:lstStyle/>
          <a:p>
            <a:endParaRPr/>
          </a:p>
        </p:txBody>
      </p:sp>
      <p:sp>
        <p:nvSpPr>
          <p:cNvPr id="511" name="object 511"/>
          <p:cNvSpPr/>
          <p:nvPr/>
        </p:nvSpPr>
        <p:spPr>
          <a:xfrm>
            <a:off x="6787680" y="3622256"/>
            <a:ext cx="140462" cy="236931"/>
          </a:xfrm>
          <a:prstGeom prst="rect">
            <a:avLst/>
          </a:prstGeom>
          <a:blipFill>
            <a:blip r:embed="rId189" cstate="print"/>
            <a:stretch>
              <a:fillRect/>
            </a:stretch>
          </a:blipFill>
        </p:spPr>
        <p:txBody>
          <a:bodyPr wrap="square" lIns="0" tIns="0" rIns="0" bIns="0" rtlCol="0"/>
          <a:lstStyle/>
          <a:p>
            <a:endParaRPr/>
          </a:p>
        </p:txBody>
      </p:sp>
      <p:sp>
        <p:nvSpPr>
          <p:cNvPr id="512" name="object 512"/>
          <p:cNvSpPr/>
          <p:nvPr/>
        </p:nvSpPr>
        <p:spPr>
          <a:xfrm>
            <a:off x="5742000" y="1506956"/>
            <a:ext cx="799985" cy="200228"/>
          </a:xfrm>
          <a:prstGeom prst="rect">
            <a:avLst/>
          </a:prstGeom>
          <a:blipFill>
            <a:blip r:embed="rId190" cstate="print"/>
            <a:stretch>
              <a:fillRect/>
            </a:stretch>
          </a:blipFill>
        </p:spPr>
        <p:txBody>
          <a:bodyPr wrap="square" lIns="0" tIns="0" rIns="0" bIns="0" rtlCol="0"/>
          <a:lstStyle/>
          <a:p>
            <a:endParaRPr/>
          </a:p>
        </p:txBody>
      </p:sp>
      <p:sp>
        <p:nvSpPr>
          <p:cNvPr id="513" name="object 513"/>
          <p:cNvSpPr/>
          <p:nvPr/>
        </p:nvSpPr>
        <p:spPr>
          <a:xfrm>
            <a:off x="5742000" y="4834991"/>
            <a:ext cx="329374" cy="408876"/>
          </a:xfrm>
          <a:prstGeom prst="rect">
            <a:avLst/>
          </a:prstGeom>
          <a:blipFill>
            <a:blip r:embed="rId191" cstate="print"/>
            <a:stretch>
              <a:fillRect/>
            </a:stretch>
          </a:blipFill>
        </p:spPr>
        <p:txBody>
          <a:bodyPr wrap="square" lIns="0" tIns="0" rIns="0" bIns="0" rtlCol="0"/>
          <a:lstStyle/>
          <a:p>
            <a:endParaRPr/>
          </a:p>
        </p:txBody>
      </p:sp>
      <p:sp>
        <p:nvSpPr>
          <p:cNvPr id="514" name="object 514"/>
          <p:cNvSpPr/>
          <p:nvPr/>
        </p:nvSpPr>
        <p:spPr>
          <a:xfrm>
            <a:off x="6331026" y="4340872"/>
            <a:ext cx="126936" cy="157861"/>
          </a:xfrm>
          <a:prstGeom prst="rect">
            <a:avLst/>
          </a:prstGeom>
          <a:blipFill>
            <a:blip r:embed="rId192" cstate="print"/>
            <a:stretch>
              <a:fillRect/>
            </a:stretch>
          </a:blipFill>
        </p:spPr>
        <p:txBody>
          <a:bodyPr wrap="square" lIns="0" tIns="0" rIns="0" bIns="0" rtlCol="0"/>
          <a:lstStyle/>
          <a:p>
            <a:endParaRPr/>
          </a:p>
        </p:txBody>
      </p:sp>
      <p:sp>
        <p:nvSpPr>
          <p:cNvPr id="515" name="object 515"/>
          <p:cNvSpPr/>
          <p:nvPr/>
        </p:nvSpPr>
        <p:spPr>
          <a:xfrm>
            <a:off x="6109538" y="4689843"/>
            <a:ext cx="83019" cy="97409"/>
          </a:xfrm>
          <a:prstGeom prst="rect">
            <a:avLst/>
          </a:prstGeom>
          <a:blipFill>
            <a:blip r:embed="rId193" cstate="print"/>
            <a:stretch>
              <a:fillRect/>
            </a:stretch>
          </a:blipFill>
        </p:spPr>
        <p:txBody>
          <a:bodyPr wrap="square" lIns="0" tIns="0" rIns="0" bIns="0" rtlCol="0"/>
          <a:lstStyle/>
          <a:p>
            <a:endParaRPr/>
          </a:p>
        </p:txBody>
      </p:sp>
      <p:sp>
        <p:nvSpPr>
          <p:cNvPr id="516" name="object 516"/>
          <p:cNvSpPr/>
          <p:nvPr/>
        </p:nvSpPr>
        <p:spPr>
          <a:xfrm>
            <a:off x="6126581" y="2728036"/>
            <a:ext cx="355434" cy="520763"/>
          </a:xfrm>
          <a:prstGeom prst="rect">
            <a:avLst/>
          </a:prstGeom>
          <a:blipFill>
            <a:blip r:embed="rId194" cstate="print"/>
            <a:stretch>
              <a:fillRect/>
            </a:stretch>
          </a:blipFill>
        </p:spPr>
        <p:txBody>
          <a:bodyPr wrap="square" lIns="0" tIns="0" rIns="0" bIns="0" rtlCol="0"/>
          <a:lstStyle/>
          <a:p>
            <a:endParaRPr/>
          </a:p>
        </p:txBody>
      </p:sp>
      <p:sp>
        <p:nvSpPr>
          <p:cNvPr id="517" name="object 517"/>
          <p:cNvSpPr/>
          <p:nvPr/>
        </p:nvSpPr>
        <p:spPr>
          <a:xfrm>
            <a:off x="6400850" y="3242729"/>
            <a:ext cx="563587" cy="1155382"/>
          </a:xfrm>
          <a:prstGeom prst="rect">
            <a:avLst/>
          </a:prstGeom>
          <a:blipFill>
            <a:blip r:embed="rId195" cstate="print"/>
            <a:stretch>
              <a:fillRect/>
            </a:stretch>
          </a:blipFill>
        </p:spPr>
        <p:txBody>
          <a:bodyPr wrap="square" lIns="0" tIns="0" rIns="0" bIns="0" rtlCol="0"/>
          <a:lstStyle/>
          <a:p>
            <a:endParaRPr/>
          </a:p>
        </p:txBody>
      </p:sp>
      <p:sp>
        <p:nvSpPr>
          <p:cNvPr id="518" name="object 518"/>
          <p:cNvSpPr/>
          <p:nvPr/>
        </p:nvSpPr>
        <p:spPr>
          <a:xfrm>
            <a:off x="5742000" y="2499588"/>
            <a:ext cx="335483" cy="186499"/>
          </a:xfrm>
          <a:prstGeom prst="rect">
            <a:avLst/>
          </a:prstGeom>
          <a:blipFill>
            <a:blip r:embed="rId196" cstate="print"/>
            <a:stretch>
              <a:fillRect/>
            </a:stretch>
          </a:blipFill>
        </p:spPr>
        <p:txBody>
          <a:bodyPr wrap="square" lIns="0" tIns="0" rIns="0" bIns="0" rtlCol="0"/>
          <a:lstStyle/>
          <a:p>
            <a:endParaRPr/>
          </a:p>
        </p:txBody>
      </p:sp>
      <p:sp>
        <p:nvSpPr>
          <p:cNvPr id="519" name="object 519"/>
          <p:cNvSpPr/>
          <p:nvPr/>
        </p:nvSpPr>
        <p:spPr>
          <a:xfrm>
            <a:off x="6110985" y="2704845"/>
            <a:ext cx="121767" cy="87528"/>
          </a:xfrm>
          <a:prstGeom prst="rect">
            <a:avLst/>
          </a:prstGeom>
          <a:blipFill>
            <a:blip r:embed="rId197" cstate="print"/>
            <a:stretch>
              <a:fillRect/>
            </a:stretch>
          </a:blipFill>
        </p:spPr>
        <p:txBody>
          <a:bodyPr wrap="square" lIns="0" tIns="0" rIns="0" bIns="0" rtlCol="0"/>
          <a:lstStyle/>
          <a:p>
            <a:endParaRPr/>
          </a:p>
        </p:txBody>
      </p:sp>
      <p:sp>
        <p:nvSpPr>
          <p:cNvPr id="520" name="object 520"/>
          <p:cNvSpPr/>
          <p:nvPr/>
        </p:nvSpPr>
        <p:spPr>
          <a:xfrm>
            <a:off x="6244602" y="2783535"/>
            <a:ext cx="156984" cy="111963"/>
          </a:xfrm>
          <a:prstGeom prst="rect">
            <a:avLst/>
          </a:prstGeom>
          <a:blipFill>
            <a:blip r:embed="rId198" cstate="print"/>
            <a:stretch>
              <a:fillRect/>
            </a:stretch>
          </a:blipFill>
        </p:spPr>
        <p:txBody>
          <a:bodyPr wrap="square" lIns="0" tIns="0" rIns="0" bIns="0" rtlCol="0"/>
          <a:lstStyle/>
          <a:p>
            <a:endParaRPr/>
          </a:p>
        </p:txBody>
      </p:sp>
      <p:sp>
        <p:nvSpPr>
          <p:cNvPr id="521" name="object 521"/>
          <p:cNvSpPr/>
          <p:nvPr/>
        </p:nvSpPr>
        <p:spPr>
          <a:xfrm>
            <a:off x="6428232" y="2896590"/>
            <a:ext cx="205676" cy="144995"/>
          </a:xfrm>
          <a:prstGeom prst="rect">
            <a:avLst/>
          </a:prstGeom>
          <a:blipFill>
            <a:blip r:embed="rId199" cstate="print"/>
            <a:stretch>
              <a:fillRect/>
            </a:stretch>
          </a:blipFill>
        </p:spPr>
        <p:txBody>
          <a:bodyPr wrap="square" lIns="0" tIns="0" rIns="0" bIns="0" rtlCol="0"/>
          <a:lstStyle/>
          <a:p>
            <a:endParaRPr/>
          </a:p>
        </p:txBody>
      </p:sp>
      <p:sp>
        <p:nvSpPr>
          <p:cNvPr id="522" name="object 522"/>
          <p:cNvSpPr/>
          <p:nvPr/>
        </p:nvSpPr>
        <p:spPr>
          <a:xfrm>
            <a:off x="6781787" y="3138690"/>
            <a:ext cx="380771" cy="282816"/>
          </a:xfrm>
          <a:prstGeom prst="rect">
            <a:avLst/>
          </a:prstGeom>
          <a:blipFill>
            <a:blip r:embed="rId200" cstate="print"/>
            <a:stretch>
              <a:fillRect/>
            </a:stretch>
          </a:blipFill>
        </p:spPr>
        <p:txBody>
          <a:bodyPr wrap="square" lIns="0" tIns="0" rIns="0" bIns="0" rtlCol="0"/>
          <a:lstStyle/>
          <a:p>
            <a:endParaRPr/>
          </a:p>
        </p:txBody>
      </p:sp>
      <p:sp>
        <p:nvSpPr>
          <p:cNvPr id="523" name="object 523"/>
          <p:cNvSpPr/>
          <p:nvPr/>
        </p:nvSpPr>
        <p:spPr>
          <a:xfrm>
            <a:off x="5764314" y="4492371"/>
            <a:ext cx="177901" cy="164007"/>
          </a:xfrm>
          <a:prstGeom prst="rect">
            <a:avLst/>
          </a:prstGeom>
          <a:blipFill>
            <a:blip r:embed="rId201" cstate="print"/>
            <a:stretch>
              <a:fillRect/>
            </a:stretch>
          </a:blipFill>
        </p:spPr>
        <p:txBody>
          <a:bodyPr wrap="square" lIns="0" tIns="0" rIns="0" bIns="0" rtlCol="0"/>
          <a:lstStyle/>
          <a:p>
            <a:endParaRPr/>
          </a:p>
        </p:txBody>
      </p:sp>
      <p:sp>
        <p:nvSpPr>
          <p:cNvPr id="524" name="object 524"/>
          <p:cNvSpPr/>
          <p:nvPr/>
        </p:nvSpPr>
        <p:spPr>
          <a:xfrm>
            <a:off x="6008954" y="3416096"/>
            <a:ext cx="106972" cy="83146"/>
          </a:xfrm>
          <a:prstGeom prst="rect">
            <a:avLst/>
          </a:prstGeom>
          <a:blipFill>
            <a:blip r:embed="rId202" cstate="print"/>
            <a:stretch>
              <a:fillRect/>
            </a:stretch>
          </a:blipFill>
        </p:spPr>
        <p:txBody>
          <a:bodyPr wrap="square" lIns="0" tIns="0" rIns="0" bIns="0" rtlCol="0"/>
          <a:lstStyle/>
          <a:p>
            <a:endParaRPr/>
          </a:p>
        </p:txBody>
      </p:sp>
      <p:sp>
        <p:nvSpPr>
          <p:cNvPr id="525" name="object 525"/>
          <p:cNvSpPr/>
          <p:nvPr/>
        </p:nvSpPr>
        <p:spPr>
          <a:xfrm>
            <a:off x="5742000" y="3502977"/>
            <a:ext cx="435965" cy="522071"/>
          </a:xfrm>
          <a:prstGeom prst="rect">
            <a:avLst/>
          </a:prstGeom>
          <a:blipFill>
            <a:blip r:embed="rId203" cstate="print"/>
            <a:stretch>
              <a:fillRect/>
            </a:stretch>
          </a:blipFill>
        </p:spPr>
        <p:txBody>
          <a:bodyPr wrap="square" lIns="0" tIns="0" rIns="0" bIns="0" rtlCol="0"/>
          <a:lstStyle/>
          <a:p>
            <a:endParaRPr/>
          </a:p>
        </p:txBody>
      </p:sp>
      <p:sp>
        <p:nvSpPr>
          <p:cNvPr id="526" name="object 526"/>
          <p:cNvSpPr/>
          <p:nvPr/>
        </p:nvSpPr>
        <p:spPr>
          <a:xfrm>
            <a:off x="5980112" y="3651491"/>
            <a:ext cx="104736" cy="134607"/>
          </a:xfrm>
          <a:prstGeom prst="rect">
            <a:avLst/>
          </a:prstGeom>
          <a:blipFill>
            <a:blip r:embed="rId204" cstate="print"/>
            <a:stretch>
              <a:fillRect/>
            </a:stretch>
          </a:blipFill>
        </p:spPr>
        <p:txBody>
          <a:bodyPr wrap="square" lIns="0" tIns="0" rIns="0" bIns="0" rtlCol="0"/>
          <a:lstStyle/>
          <a:p>
            <a:endParaRPr/>
          </a:p>
        </p:txBody>
      </p:sp>
      <p:sp>
        <p:nvSpPr>
          <p:cNvPr id="527" name="object 527"/>
          <p:cNvSpPr/>
          <p:nvPr/>
        </p:nvSpPr>
        <p:spPr>
          <a:xfrm>
            <a:off x="6626673" y="3010154"/>
            <a:ext cx="161108" cy="138036"/>
          </a:xfrm>
          <a:prstGeom prst="rect">
            <a:avLst/>
          </a:prstGeom>
          <a:blipFill>
            <a:blip r:embed="rId205" cstate="print"/>
            <a:stretch>
              <a:fillRect/>
            </a:stretch>
          </a:blipFill>
        </p:spPr>
        <p:txBody>
          <a:bodyPr wrap="square" lIns="0" tIns="0" rIns="0" bIns="0" rtlCol="0"/>
          <a:lstStyle/>
          <a:p>
            <a:endParaRPr/>
          </a:p>
        </p:txBody>
      </p:sp>
      <p:sp>
        <p:nvSpPr>
          <p:cNvPr id="528" name="object 528"/>
          <p:cNvSpPr/>
          <p:nvPr/>
        </p:nvSpPr>
        <p:spPr>
          <a:xfrm>
            <a:off x="6683641" y="3100895"/>
            <a:ext cx="105771" cy="64998"/>
          </a:xfrm>
          <a:prstGeom prst="rect">
            <a:avLst/>
          </a:prstGeom>
          <a:blipFill>
            <a:blip r:embed="rId206" cstate="print"/>
            <a:stretch>
              <a:fillRect/>
            </a:stretch>
          </a:blipFill>
        </p:spPr>
        <p:txBody>
          <a:bodyPr wrap="square" lIns="0" tIns="0" rIns="0" bIns="0" rtlCol="0"/>
          <a:lstStyle/>
          <a:p>
            <a:endParaRPr/>
          </a:p>
        </p:txBody>
      </p:sp>
      <p:sp>
        <p:nvSpPr>
          <p:cNvPr id="529" name="object 529"/>
          <p:cNvSpPr/>
          <p:nvPr/>
        </p:nvSpPr>
        <p:spPr>
          <a:xfrm>
            <a:off x="6114465" y="1493291"/>
            <a:ext cx="615213" cy="389724"/>
          </a:xfrm>
          <a:prstGeom prst="rect">
            <a:avLst/>
          </a:prstGeom>
          <a:blipFill>
            <a:blip r:embed="rId207" cstate="print"/>
            <a:stretch>
              <a:fillRect/>
            </a:stretch>
          </a:blipFill>
        </p:spPr>
        <p:txBody>
          <a:bodyPr wrap="square" lIns="0" tIns="0" rIns="0" bIns="0" rtlCol="0"/>
          <a:lstStyle/>
          <a:p>
            <a:endParaRPr/>
          </a:p>
        </p:txBody>
      </p:sp>
      <p:sp>
        <p:nvSpPr>
          <p:cNvPr id="530" name="object 530"/>
          <p:cNvSpPr/>
          <p:nvPr/>
        </p:nvSpPr>
        <p:spPr>
          <a:xfrm>
            <a:off x="6717969" y="1883371"/>
            <a:ext cx="148539" cy="286664"/>
          </a:xfrm>
          <a:prstGeom prst="rect">
            <a:avLst/>
          </a:prstGeom>
          <a:blipFill>
            <a:blip r:embed="rId208" cstate="print"/>
            <a:stretch>
              <a:fillRect/>
            </a:stretch>
          </a:blipFill>
        </p:spPr>
        <p:txBody>
          <a:bodyPr wrap="square" lIns="0" tIns="0" rIns="0" bIns="0" rtlCol="0"/>
          <a:lstStyle/>
          <a:p>
            <a:endParaRPr/>
          </a:p>
        </p:txBody>
      </p:sp>
      <p:sp>
        <p:nvSpPr>
          <p:cNvPr id="531" name="object 531"/>
          <p:cNvSpPr/>
          <p:nvPr/>
        </p:nvSpPr>
        <p:spPr>
          <a:xfrm>
            <a:off x="6703059" y="2193963"/>
            <a:ext cx="186962" cy="898067"/>
          </a:xfrm>
          <a:prstGeom prst="rect">
            <a:avLst/>
          </a:prstGeom>
          <a:blipFill>
            <a:blip r:embed="rId209" cstate="print"/>
            <a:stretch>
              <a:fillRect/>
            </a:stretch>
          </a:blipFill>
        </p:spPr>
        <p:txBody>
          <a:bodyPr wrap="square" lIns="0" tIns="0" rIns="0" bIns="0" rtlCol="0"/>
          <a:lstStyle/>
          <a:p>
            <a:endParaRPr/>
          </a:p>
        </p:txBody>
      </p:sp>
      <p:sp>
        <p:nvSpPr>
          <p:cNvPr id="532" name="object 532"/>
          <p:cNvSpPr/>
          <p:nvPr/>
        </p:nvSpPr>
        <p:spPr>
          <a:xfrm>
            <a:off x="6685877" y="1947494"/>
            <a:ext cx="226618" cy="121234"/>
          </a:xfrm>
          <a:prstGeom prst="rect">
            <a:avLst/>
          </a:prstGeom>
          <a:blipFill>
            <a:blip r:embed="rId210" cstate="print"/>
            <a:stretch>
              <a:fillRect/>
            </a:stretch>
          </a:blipFill>
        </p:spPr>
        <p:txBody>
          <a:bodyPr wrap="square" lIns="0" tIns="0" rIns="0" bIns="0" rtlCol="0"/>
          <a:lstStyle/>
          <a:p>
            <a:endParaRPr/>
          </a:p>
        </p:txBody>
      </p:sp>
      <p:sp>
        <p:nvSpPr>
          <p:cNvPr id="533" name="object 533"/>
          <p:cNvSpPr/>
          <p:nvPr/>
        </p:nvSpPr>
        <p:spPr>
          <a:xfrm>
            <a:off x="6712039" y="2001100"/>
            <a:ext cx="224142" cy="125704"/>
          </a:xfrm>
          <a:prstGeom prst="rect">
            <a:avLst/>
          </a:prstGeom>
          <a:blipFill>
            <a:blip r:embed="rId211" cstate="print"/>
            <a:stretch>
              <a:fillRect/>
            </a:stretch>
          </a:blipFill>
        </p:spPr>
        <p:txBody>
          <a:bodyPr wrap="square" lIns="0" tIns="0" rIns="0" bIns="0" rtlCol="0"/>
          <a:lstStyle/>
          <a:p>
            <a:endParaRPr/>
          </a:p>
        </p:txBody>
      </p:sp>
      <p:sp>
        <p:nvSpPr>
          <p:cNvPr id="534" name="object 534"/>
          <p:cNvSpPr/>
          <p:nvPr/>
        </p:nvSpPr>
        <p:spPr>
          <a:xfrm>
            <a:off x="6733920" y="2057057"/>
            <a:ext cx="221640" cy="130238"/>
          </a:xfrm>
          <a:prstGeom prst="rect">
            <a:avLst/>
          </a:prstGeom>
          <a:blipFill>
            <a:blip r:embed="rId212" cstate="print"/>
            <a:stretch>
              <a:fillRect/>
            </a:stretch>
          </a:blipFill>
        </p:spPr>
        <p:txBody>
          <a:bodyPr wrap="square" lIns="0" tIns="0" rIns="0" bIns="0" rtlCol="0"/>
          <a:lstStyle/>
          <a:p>
            <a:endParaRPr/>
          </a:p>
        </p:txBody>
      </p:sp>
      <p:sp>
        <p:nvSpPr>
          <p:cNvPr id="535" name="object 535"/>
          <p:cNvSpPr/>
          <p:nvPr/>
        </p:nvSpPr>
        <p:spPr>
          <a:xfrm>
            <a:off x="6751561" y="2115515"/>
            <a:ext cx="219024" cy="134569"/>
          </a:xfrm>
          <a:prstGeom prst="rect">
            <a:avLst/>
          </a:prstGeom>
          <a:blipFill>
            <a:blip r:embed="rId213" cstate="print"/>
            <a:stretch>
              <a:fillRect/>
            </a:stretch>
          </a:blipFill>
        </p:spPr>
        <p:txBody>
          <a:bodyPr wrap="square" lIns="0" tIns="0" rIns="0" bIns="0" rtlCol="0"/>
          <a:lstStyle/>
          <a:p>
            <a:endParaRPr/>
          </a:p>
        </p:txBody>
      </p:sp>
      <p:sp>
        <p:nvSpPr>
          <p:cNvPr id="536" name="object 536"/>
          <p:cNvSpPr/>
          <p:nvPr/>
        </p:nvSpPr>
        <p:spPr>
          <a:xfrm>
            <a:off x="6993496" y="3022345"/>
            <a:ext cx="100965" cy="93179"/>
          </a:xfrm>
          <a:prstGeom prst="rect">
            <a:avLst/>
          </a:prstGeom>
          <a:blipFill>
            <a:blip r:embed="rId214" cstate="print"/>
            <a:stretch>
              <a:fillRect/>
            </a:stretch>
          </a:blipFill>
        </p:spPr>
        <p:txBody>
          <a:bodyPr wrap="square" lIns="0" tIns="0" rIns="0" bIns="0" rtlCol="0"/>
          <a:lstStyle/>
          <a:p>
            <a:endParaRPr/>
          </a:p>
        </p:txBody>
      </p:sp>
      <p:sp>
        <p:nvSpPr>
          <p:cNvPr id="537" name="object 537"/>
          <p:cNvSpPr/>
          <p:nvPr/>
        </p:nvSpPr>
        <p:spPr>
          <a:xfrm>
            <a:off x="6558089" y="1789429"/>
            <a:ext cx="45123" cy="45008"/>
          </a:xfrm>
          <a:prstGeom prst="rect">
            <a:avLst/>
          </a:prstGeom>
          <a:blipFill>
            <a:blip r:embed="rId215" cstate="print"/>
            <a:stretch>
              <a:fillRect/>
            </a:stretch>
          </a:blipFill>
        </p:spPr>
        <p:txBody>
          <a:bodyPr wrap="square" lIns="0" tIns="0" rIns="0" bIns="0" rtlCol="0"/>
          <a:lstStyle/>
          <a:p>
            <a:endParaRPr/>
          </a:p>
        </p:txBody>
      </p:sp>
      <p:sp>
        <p:nvSpPr>
          <p:cNvPr id="538" name="object 538"/>
          <p:cNvSpPr/>
          <p:nvPr/>
        </p:nvSpPr>
        <p:spPr>
          <a:xfrm>
            <a:off x="6759358" y="2965145"/>
            <a:ext cx="45021" cy="45008"/>
          </a:xfrm>
          <a:prstGeom prst="rect">
            <a:avLst/>
          </a:prstGeom>
          <a:blipFill>
            <a:blip r:embed="rId216" cstate="print"/>
            <a:stretch>
              <a:fillRect/>
            </a:stretch>
          </a:blipFill>
        </p:spPr>
        <p:txBody>
          <a:bodyPr wrap="square" lIns="0" tIns="0" rIns="0" bIns="0" rtlCol="0"/>
          <a:lstStyle/>
          <a:p>
            <a:endParaRPr/>
          </a:p>
        </p:txBody>
      </p:sp>
      <p:sp>
        <p:nvSpPr>
          <p:cNvPr id="539" name="object 539"/>
          <p:cNvSpPr/>
          <p:nvPr/>
        </p:nvSpPr>
        <p:spPr>
          <a:xfrm>
            <a:off x="7082485" y="3706952"/>
            <a:ext cx="34848" cy="45059"/>
          </a:xfrm>
          <a:prstGeom prst="rect">
            <a:avLst/>
          </a:prstGeom>
          <a:blipFill>
            <a:blip r:embed="rId217" cstate="print"/>
            <a:stretch>
              <a:fillRect/>
            </a:stretch>
          </a:blipFill>
        </p:spPr>
        <p:txBody>
          <a:bodyPr wrap="square" lIns="0" tIns="0" rIns="0" bIns="0" rtlCol="0"/>
          <a:lstStyle/>
          <a:p>
            <a:endParaRPr/>
          </a:p>
        </p:txBody>
      </p:sp>
      <p:sp>
        <p:nvSpPr>
          <p:cNvPr id="540" name="object 540"/>
          <p:cNvSpPr/>
          <p:nvPr/>
        </p:nvSpPr>
        <p:spPr>
          <a:xfrm>
            <a:off x="5834583" y="5681408"/>
            <a:ext cx="19824" cy="17741"/>
          </a:xfrm>
          <a:prstGeom prst="rect">
            <a:avLst/>
          </a:prstGeom>
          <a:blipFill>
            <a:blip r:embed="rId218" cstate="print"/>
            <a:stretch>
              <a:fillRect/>
            </a:stretch>
          </a:blipFill>
        </p:spPr>
        <p:txBody>
          <a:bodyPr wrap="square" lIns="0" tIns="0" rIns="0" bIns="0" rtlCol="0"/>
          <a:lstStyle/>
          <a:p>
            <a:endParaRPr/>
          </a:p>
        </p:txBody>
      </p:sp>
      <p:sp>
        <p:nvSpPr>
          <p:cNvPr id="541" name="object 541"/>
          <p:cNvSpPr/>
          <p:nvPr/>
        </p:nvSpPr>
        <p:spPr>
          <a:xfrm>
            <a:off x="5875375" y="5740247"/>
            <a:ext cx="19862" cy="17780"/>
          </a:xfrm>
          <a:prstGeom prst="rect">
            <a:avLst/>
          </a:prstGeom>
          <a:blipFill>
            <a:blip r:embed="rId219" cstate="print"/>
            <a:stretch>
              <a:fillRect/>
            </a:stretch>
          </a:blipFill>
        </p:spPr>
        <p:txBody>
          <a:bodyPr wrap="square" lIns="0" tIns="0" rIns="0" bIns="0" rtlCol="0"/>
          <a:lstStyle/>
          <a:p>
            <a:endParaRPr/>
          </a:p>
        </p:txBody>
      </p:sp>
      <p:sp>
        <p:nvSpPr>
          <p:cNvPr id="542" name="object 542"/>
          <p:cNvSpPr/>
          <p:nvPr/>
        </p:nvSpPr>
        <p:spPr>
          <a:xfrm>
            <a:off x="6828549" y="3602799"/>
            <a:ext cx="19837" cy="17780"/>
          </a:xfrm>
          <a:prstGeom prst="rect">
            <a:avLst/>
          </a:prstGeom>
          <a:blipFill>
            <a:blip r:embed="rId219" cstate="print"/>
            <a:stretch>
              <a:fillRect/>
            </a:stretch>
          </a:blipFill>
        </p:spPr>
        <p:txBody>
          <a:bodyPr wrap="square" lIns="0" tIns="0" rIns="0" bIns="0" rtlCol="0"/>
          <a:lstStyle/>
          <a:p>
            <a:endParaRPr/>
          </a:p>
        </p:txBody>
      </p:sp>
      <p:sp>
        <p:nvSpPr>
          <p:cNvPr id="543" name="object 543"/>
          <p:cNvSpPr/>
          <p:nvPr/>
        </p:nvSpPr>
        <p:spPr>
          <a:xfrm>
            <a:off x="6341770" y="1789214"/>
            <a:ext cx="19888" cy="17741"/>
          </a:xfrm>
          <a:prstGeom prst="rect">
            <a:avLst/>
          </a:prstGeom>
          <a:blipFill>
            <a:blip r:embed="rId220" cstate="print"/>
            <a:stretch>
              <a:fillRect/>
            </a:stretch>
          </a:blipFill>
        </p:spPr>
        <p:txBody>
          <a:bodyPr wrap="square" lIns="0" tIns="0" rIns="0" bIns="0" rtlCol="0"/>
          <a:lstStyle/>
          <a:p>
            <a:endParaRPr/>
          </a:p>
        </p:txBody>
      </p:sp>
      <p:sp>
        <p:nvSpPr>
          <p:cNvPr id="544" name="object 544"/>
          <p:cNvSpPr/>
          <p:nvPr/>
        </p:nvSpPr>
        <p:spPr>
          <a:xfrm>
            <a:off x="6140132" y="1233906"/>
            <a:ext cx="19837" cy="17767"/>
          </a:xfrm>
          <a:prstGeom prst="rect">
            <a:avLst/>
          </a:prstGeom>
          <a:blipFill>
            <a:blip r:embed="rId220" cstate="print"/>
            <a:stretch>
              <a:fillRect/>
            </a:stretch>
          </a:blipFill>
        </p:spPr>
        <p:txBody>
          <a:bodyPr wrap="square" lIns="0" tIns="0" rIns="0" bIns="0" rtlCol="0"/>
          <a:lstStyle/>
          <a:p>
            <a:endParaRPr/>
          </a:p>
        </p:txBody>
      </p:sp>
      <p:sp>
        <p:nvSpPr>
          <p:cNvPr id="545" name="object 545"/>
          <p:cNvSpPr/>
          <p:nvPr/>
        </p:nvSpPr>
        <p:spPr>
          <a:xfrm>
            <a:off x="6767321" y="3600919"/>
            <a:ext cx="20091" cy="17767"/>
          </a:xfrm>
          <a:prstGeom prst="rect">
            <a:avLst/>
          </a:prstGeom>
          <a:blipFill>
            <a:blip r:embed="rId221" cstate="print"/>
            <a:stretch>
              <a:fillRect/>
            </a:stretch>
          </a:blipFill>
        </p:spPr>
        <p:txBody>
          <a:bodyPr wrap="square" lIns="0" tIns="0" rIns="0" bIns="0" rtlCol="0"/>
          <a:lstStyle/>
          <a:p>
            <a:endParaRPr/>
          </a:p>
        </p:txBody>
      </p:sp>
      <p:sp>
        <p:nvSpPr>
          <p:cNvPr id="546" name="object 546"/>
          <p:cNvSpPr/>
          <p:nvPr/>
        </p:nvSpPr>
        <p:spPr>
          <a:xfrm>
            <a:off x="6775348" y="3504133"/>
            <a:ext cx="25742" cy="53898"/>
          </a:xfrm>
          <a:prstGeom prst="rect">
            <a:avLst/>
          </a:prstGeom>
          <a:blipFill>
            <a:blip r:embed="rId222" cstate="print"/>
            <a:stretch>
              <a:fillRect/>
            </a:stretch>
          </a:blipFill>
        </p:spPr>
        <p:txBody>
          <a:bodyPr wrap="square" lIns="0" tIns="0" rIns="0" bIns="0" rtlCol="0"/>
          <a:lstStyle/>
          <a:p>
            <a:endParaRPr/>
          </a:p>
        </p:txBody>
      </p:sp>
      <p:sp>
        <p:nvSpPr>
          <p:cNvPr id="547" name="object 547"/>
          <p:cNvSpPr/>
          <p:nvPr/>
        </p:nvSpPr>
        <p:spPr>
          <a:xfrm>
            <a:off x="6907720" y="3520351"/>
            <a:ext cx="20154" cy="17729"/>
          </a:xfrm>
          <a:prstGeom prst="rect">
            <a:avLst/>
          </a:prstGeom>
          <a:blipFill>
            <a:blip r:embed="rId223" cstate="print"/>
            <a:stretch>
              <a:fillRect/>
            </a:stretch>
          </a:blipFill>
        </p:spPr>
        <p:txBody>
          <a:bodyPr wrap="square" lIns="0" tIns="0" rIns="0" bIns="0" rtlCol="0"/>
          <a:lstStyle/>
          <a:p>
            <a:endParaRPr/>
          </a:p>
        </p:txBody>
      </p:sp>
      <p:sp>
        <p:nvSpPr>
          <p:cNvPr id="548" name="object 548"/>
          <p:cNvSpPr/>
          <p:nvPr/>
        </p:nvSpPr>
        <p:spPr>
          <a:xfrm>
            <a:off x="6963244" y="3843718"/>
            <a:ext cx="20116" cy="17779"/>
          </a:xfrm>
          <a:prstGeom prst="rect">
            <a:avLst/>
          </a:prstGeom>
          <a:blipFill>
            <a:blip r:embed="rId220" cstate="print"/>
            <a:stretch>
              <a:fillRect/>
            </a:stretch>
          </a:blipFill>
        </p:spPr>
        <p:txBody>
          <a:bodyPr wrap="square" lIns="0" tIns="0" rIns="0" bIns="0" rtlCol="0"/>
          <a:lstStyle/>
          <a:p>
            <a:endParaRPr/>
          </a:p>
        </p:txBody>
      </p:sp>
      <p:sp>
        <p:nvSpPr>
          <p:cNvPr id="549" name="object 549"/>
          <p:cNvSpPr/>
          <p:nvPr/>
        </p:nvSpPr>
        <p:spPr>
          <a:xfrm>
            <a:off x="6575538" y="3103321"/>
            <a:ext cx="53033" cy="68262"/>
          </a:xfrm>
          <a:prstGeom prst="rect">
            <a:avLst/>
          </a:prstGeom>
          <a:blipFill>
            <a:blip r:embed="rId224" cstate="print"/>
            <a:stretch>
              <a:fillRect/>
            </a:stretch>
          </a:blipFill>
        </p:spPr>
        <p:txBody>
          <a:bodyPr wrap="square" lIns="0" tIns="0" rIns="0" bIns="0" rtlCol="0"/>
          <a:lstStyle/>
          <a:p>
            <a:endParaRPr/>
          </a:p>
        </p:txBody>
      </p:sp>
      <p:sp>
        <p:nvSpPr>
          <p:cNvPr id="550" name="object 550"/>
          <p:cNvSpPr/>
          <p:nvPr/>
        </p:nvSpPr>
        <p:spPr>
          <a:xfrm>
            <a:off x="5742000" y="3112185"/>
            <a:ext cx="867003" cy="264858"/>
          </a:xfrm>
          <a:prstGeom prst="rect">
            <a:avLst/>
          </a:prstGeom>
          <a:blipFill>
            <a:blip r:embed="rId225" cstate="print"/>
            <a:stretch>
              <a:fillRect/>
            </a:stretch>
          </a:blipFill>
        </p:spPr>
        <p:txBody>
          <a:bodyPr wrap="square" lIns="0" tIns="0" rIns="0" bIns="0" rtlCol="0"/>
          <a:lstStyle/>
          <a:p>
            <a:endParaRPr/>
          </a:p>
        </p:txBody>
      </p:sp>
      <p:sp>
        <p:nvSpPr>
          <p:cNvPr id="551" name="object 551"/>
          <p:cNvSpPr/>
          <p:nvPr/>
        </p:nvSpPr>
        <p:spPr>
          <a:xfrm>
            <a:off x="5742000" y="3292944"/>
            <a:ext cx="20523" cy="72885"/>
          </a:xfrm>
          <a:prstGeom prst="rect">
            <a:avLst/>
          </a:prstGeom>
          <a:blipFill>
            <a:blip r:embed="rId226" cstate="print"/>
            <a:stretch>
              <a:fillRect/>
            </a:stretch>
          </a:blipFill>
        </p:spPr>
        <p:txBody>
          <a:bodyPr wrap="square" lIns="0" tIns="0" rIns="0" bIns="0" rtlCol="0"/>
          <a:lstStyle/>
          <a:p>
            <a:endParaRPr/>
          </a:p>
        </p:txBody>
      </p:sp>
      <p:sp>
        <p:nvSpPr>
          <p:cNvPr id="552" name="object 552"/>
          <p:cNvSpPr/>
          <p:nvPr/>
        </p:nvSpPr>
        <p:spPr>
          <a:xfrm>
            <a:off x="5742000" y="3290722"/>
            <a:ext cx="999339" cy="810920"/>
          </a:xfrm>
          <a:prstGeom prst="rect">
            <a:avLst/>
          </a:prstGeom>
          <a:blipFill>
            <a:blip r:embed="rId227" cstate="print"/>
            <a:stretch>
              <a:fillRect/>
            </a:stretch>
          </a:blipFill>
        </p:spPr>
        <p:txBody>
          <a:bodyPr wrap="square" lIns="0" tIns="0" rIns="0" bIns="0" rtlCol="0"/>
          <a:lstStyle/>
          <a:p>
            <a:endParaRPr/>
          </a:p>
        </p:txBody>
      </p:sp>
      <p:sp>
        <p:nvSpPr>
          <p:cNvPr id="553" name="object 553"/>
          <p:cNvSpPr/>
          <p:nvPr/>
        </p:nvSpPr>
        <p:spPr>
          <a:xfrm>
            <a:off x="5742000" y="3714737"/>
            <a:ext cx="994638" cy="376554"/>
          </a:xfrm>
          <a:prstGeom prst="rect">
            <a:avLst/>
          </a:prstGeom>
          <a:blipFill>
            <a:blip r:embed="rId228" cstate="print"/>
            <a:stretch>
              <a:fillRect/>
            </a:stretch>
          </a:blipFill>
        </p:spPr>
        <p:txBody>
          <a:bodyPr wrap="square" lIns="0" tIns="0" rIns="0" bIns="0" rtlCol="0"/>
          <a:lstStyle/>
          <a:p>
            <a:endParaRPr/>
          </a:p>
        </p:txBody>
      </p:sp>
      <p:sp>
        <p:nvSpPr>
          <p:cNvPr id="554" name="object 554"/>
          <p:cNvSpPr/>
          <p:nvPr/>
        </p:nvSpPr>
        <p:spPr>
          <a:xfrm>
            <a:off x="6725932" y="4047045"/>
            <a:ext cx="19799" cy="17843"/>
          </a:xfrm>
          <a:prstGeom prst="rect">
            <a:avLst/>
          </a:prstGeom>
          <a:blipFill>
            <a:blip r:embed="rId229" cstate="print"/>
            <a:stretch>
              <a:fillRect/>
            </a:stretch>
          </a:blipFill>
        </p:spPr>
        <p:txBody>
          <a:bodyPr wrap="square" lIns="0" tIns="0" rIns="0" bIns="0" rtlCol="0"/>
          <a:lstStyle/>
          <a:p>
            <a:endParaRPr/>
          </a:p>
        </p:txBody>
      </p:sp>
      <p:sp>
        <p:nvSpPr>
          <p:cNvPr id="555" name="object 555"/>
          <p:cNvSpPr/>
          <p:nvPr/>
        </p:nvSpPr>
        <p:spPr>
          <a:xfrm>
            <a:off x="6041339" y="4009897"/>
            <a:ext cx="249567" cy="119443"/>
          </a:xfrm>
          <a:prstGeom prst="rect">
            <a:avLst/>
          </a:prstGeom>
          <a:blipFill>
            <a:blip r:embed="rId230" cstate="print"/>
            <a:stretch>
              <a:fillRect/>
            </a:stretch>
          </a:blipFill>
        </p:spPr>
        <p:txBody>
          <a:bodyPr wrap="square" lIns="0" tIns="0" rIns="0" bIns="0" rtlCol="0"/>
          <a:lstStyle/>
          <a:p>
            <a:endParaRPr/>
          </a:p>
        </p:txBody>
      </p:sp>
      <p:sp>
        <p:nvSpPr>
          <p:cNvPr id="556" name="object 556"/>
          <p:cNvSpPr/>
          <p:nvPr/>
        </p:nvSpPr>
        <p:spPr>
          <a:xfrm>
            <a:off x="6610578" y="4136555"/>
            <a:ext cx="53058" cy="82981"/>
          </a:xfrm>
          <a:prstGeom prst="rect">
            <a:avLst/>
          </a:prstGeom>
          <a:blipFill>
            <a:blip r:embed="rId231" cstate="print"/>
            <a:stretch>
              <a:fillRect/>
            </a:stretch>
          </a:blipFill>
        </p:spPr>
        <p:txBody>
          <a:bodyPr wrap="square" lIns="0" tIns="0" rIns="0" bIns="0" rtlCol="0"/>
          <a:lstStyle/>
          <a:p>
            <a:endParaRPr/>
          </a:p>
        </p:txBody>
      </p:sp>
      <p:sp>
        <p:nvSpPr>
          <p:cNvPr id="557" name="object 557"/>
          <p:cNvSpPr/>
          <p:nvPr/>
        </p:nvSpPr>
        <p:spPr>
          <a:xfrm>
            <a:off x="6519815" y="4145356"/>
            <a:ext cx="74101" cy="83312"/>
          </a:xfrm>
          <a:prstGeom prst="rect">
            <a:avLst/>
          </a:prstGeom>
          <a:blipFill>
            <a:blip r:embed="rId232" cstate="print"/>
            <a:stretch>
              <a:fillRect/>
            </a:stretch>
          </a:blipFill>
        </p:spPr>
        <p:txBody>
          <a:bodyPr wrap="square" lIns="0" tIns="0" rIns="0" bIns="0" rtlCol="0"/>
          <a:lstStyle/>
          <a:p>
            <a:endParaRPr/>
          </a:p>
        </p:txBody>
      </p:sp>
      <p:sp>
        <p:nvSpPr>
          <p:cNvPr id="558" name="object 558"/>
          <p:cNvSpPr/>
          <p:nvPr/>
        </p:nvSpPr>
        <p:spPr>
          <a:xfrm>
            <a:off x="6426699" y="4151972"/>
            <a:ext cx="53834" cy="83604"/>
          </a:xfrm>
          <a:prstGeom prst="rect">
            <a:avLst/>
          </a:prstGeom>
          <a:blipFill>
            <a:blip r:embed="rId233" cstate="print"/>
            <a:stretch>
              <a:fillRect/>
            </a:stretch>
          </a:blipFill>
        </p:spPr>
        <p:txBody>
          <a:bodyPr wrap="square" lIns="0" tIns="0" rIns="0" bIns="0" rtlCol="0"/>
          <a:lstStyle/>
          <a:p>
            <a:endParaRPr/>
          </a:p>
        </p:txBody>
      </p:sp>
      <p:sp>
        <p:nvSpPr>
          <p:cNvPr id="559" name="object 559"/>
          <p:cNvSpPr/>
          <p:nvPr/>
        </p:nvSpPr>
        <p:spPr>
          <a:xfrm>
            <a:off x="6331378" y="4156671"/>
            <a:ext cx="54460" cy="83616"/>
          </a:xfrm>
          <a:prstGeom prst="rect">
            <a:avLst/>
          </a:prstGeom>
          <a:blipFill>
            <a:blip r:embed="rId234" cstate="print"/>
            <a:stretch>
              <a:fillRect/>
            </a:stretch>
          </a:blipFill>
        </p:spPr>
        <p:txBody>
          <a:bodyPr wrap="square" lIns="0" tIns="0" rIns="0" bIns="0" rtlCol="0"/>
          <a:lstStyle/>
          <a:p>
            <a:endParaRPr/>
          </a:p>
        </p:txBody>
      </p:sp>
      <p:sp>
        <p:nvSpPr>
          <p:cNvPr id="560" name="object 560"/>
          <p:cNvSpPr/>
          <p:nvPr/>
        </p:nvSpPr>
        <p:spPr>
          <a:xfrm>
            <a:off x="5924410" y="4096016"/>
            <a:ext cx="364921" cy="151180"/>
          </a:xfrm>
          <a:prstGeom prst="rect">
            <a:avLst/>
          </a:prstGeom>
          <a:blipFill>
            <a:blip r:embed="rId235" cstate="print"/>
            <a:stretch>
              <a:fillRect/>
            </a:stretch>
          </a:blipFill>
        </p:spPr>
        <p:txBody>
          <a:bodyPr wrap="square" lIns="0" tIns="0" rIns="0" bIns="0" rtlCol="0"/>
          <a:lstStyle/>
          <a:p>
            <a:endParaRPr/>
          </a:p>
        </p:txBody>
      </p:sp>
      <p:sp>
        <p:nvSpPr>
          <p:cNvPr id="561" name="object 561"/>
          <p:cNvSpPr/>
          <p:nvPr/>
        </p:nvSpPr>
        <p:spPr>
          <a:xfrm>
            <a:off x="5742000" y="4139400"/>
            <a:ext cx="141859" cy="91782"/>
          </a:xfrm>
          <a:prstGeom prst="rect">
            <a:avLst/>
          </a:prstGeom>
          <a:blipFill>
            <a:blip r:embed="rId236" cstate="print"/>
            <a:stretch>
              <a:fillRect/>
            </a:stretch>
          </a:blipFill>
        </p:spPr>
        <p:txBody>
          <a:bodyPr wrap="square" lIns="0" tIns="0" rIns="0" bIns="0" rtlCol="0"/>
          <a:lstStyle/>
          <a:p>
            <a:endParaRPr/>
          </a:p>
        </p:txBody>
      </p:sp>
      <p:sp>
        <p:nvSpPr>
          <p:cNvPr id="562" name="object 562"/>
          <p:cNvSpPr/>
          <p:nvPr/>
        </p:nvSpPr>
        <p:spPr>
          <a:xfrm>
            <a:off x="5742000" y="1728165"/>
            <a:ext cx="107911" cy="610908"/>
          </a:xfrm>
          <a:prstGeom prst="rect">
            <a:avLst/>
          </a:prstGeom>
          <a:blipFill>
            <a:blip r:embed="rId237" cstate="print"/>
            <a:stretch>
              <a:fillRect/>
            </a:stretch>
          </a:blipFill>
        </p:spPr>
        <p:txBody>
          <a:bodyPr wrap="square" lIns="0" tIns="0" rIns="0" bIns="0" rtlCol="0"/>
          <a:lstStyle/>
          <a:p>
            <a:endParaRPr/>
          </a:p>
        </p:txBody>
      </p:sp>
      <p:sp>
        <p:nvSpPr>
          <p:cNvPr id="563" name="object 563"/>
          <p:cNvSpPr/>
          <p:nvPr/>
        </p:nvSpPr>
        <p:spPr>
          <a:xfrm>
            <a:off x="6712737" y="1876259"/>
            <a:ext cx="22313" cy="14135"/>
          </a:xfrm>
          <a:prstGeom prst="rect">
            <a:avLst/>
          </a:prstGeom>
          <a:blipFill>
            <a:blip r:embed="rId238" cstate="print"/>
            <a:stretch>
              <a:fillRect/>
            </a:stretch>
          </a:blipFill>
        </p:spPr>
        <p:txBody>
          <a:bodyPr wrap="square" lIns="0" tIns="0" rIns="0" bIns="0" rtlCol="0"/>
          <a:lstStyle/>
          <a:p>
            <a:endParaRPr/>
          </a:p>
        </p:txBody>
      </p:sp>
      <p:sp>
        <p:nvSpPr>
          <p:cNvPr id="564" name="object 564"/>
          <p:cNvSpPr/>
          <p:nvPr/>
        </p:nvSpPr>
        <p:spPr>
          <a:xfrm>
            <a:off x="6175552" y="2083561"/>
            <a:ext cx="26085" cy="23406"/>
          </a:xfrm>
          <a:prstGeom prst="rect">
            <a:avLst/>
          </a:prstGeom>
          <a:blipFill>
            <a:blip r:embed="rId239" cstate="print"/>
            <a:stretch>
              <a:fillRect/>
            </a:stretch>
          </a:blipFill>
        </p:spPr>
        <p:txBody>
          <a:bodyPr wrap="square" lIns="0" tIns="0" rIns="0" bIns="0" rtlCol="0"/>
          <a:lstStyle/>
          <a:p>
            <a:endParaRPr/>
          </a:p>
        </p:txBody>
      </p:sp>
      <p:sp>
        <p:nvSpPr>
          <p:cNvPr id="565" name="object 565"/>
          <p:cNvSpPr/>
          <p:nvPr/>
        </p:nvSpPr>
        <p:spPr>
          <a:xfrm>
            <a:off x="6244386" y="2121103"/>
            <a:ext cx="44945" cy="44957"/>
          </a:xfrm>
          <a:prstGeom prst="rect">
            <a:avLst/>
          </a:prstGeom>
          <a:blipFill>
            <a:blip r:embed="rId240" cstate="print"/>
            <a:stretch>
              <a:fillRect/>
            </a:stretch>
          </a:blipFill>
        </p:spPr>
        <p:txBody>
          <a:bodyPr wrap="square" lIns="0" tIns="0" rIns="0" bIns="0" rtlCol="0"/>
          <a:lstStyle/>
          <a:p>
            <a:endParaRPr/>
          </a:p>
        </p:txBody>
      </p:sp>
      <p:sp>
        <p:nvSpPr>
          <p:cNvPr id="566" name="object 566"/>
          <p:cNvSpPr/>
          <p:nvPr/>
        </p:nvSpPr>
        <p:spPr>
          <a:xfrm>
            <a:off x="6384887" y="2066721"/>
            <a:ext cx="165341" cy="112547"/>
          </a:xfrm>
          <a:prstGeom prst="rect">
            <a:avLst/>
          </a:prstGeom>
          <a:blipFill>
            <a:blip r:embed="rId241" cstate="print"/>
            <a:stretch>
              <a:fillRect/>
            </a:stretch>
          </a:blipFill>
        </p:spPr>
        <p:txBody>
          <a:bodyPr wrap="square" lIns="0" tIns="0" rIns="0" bIns="0" rtlCol="0"/>
          <a:lstStyle/>
          <a:p>
            <a:endParaRPr/>
          </a:p>
        </p:txBody>
      </p:sp>
      <p:sp>
        <p:nvSpPr>
          <p:cNvPr id="567" name="object 567"/>
          <p:cNvSpPr/>
          <p:nvPr/>
        </p:nvSpPr>
        <p:spPr>
          <a:xfrm>
            <a:off x="6208242" y="2243150"/>
            <a:ext cx="26403" cy="23494"/>
          </a:xfrm>
          <a:prstGeom prst="rect">
            <a:avLst/>
          </a:prstGeom>
          <a:blipFill>
            <a:blip r:embed="rId242" cstate="print"/>
            <a:stretch>
              <a:fillRect/>
            </a:stretch>
          </a:blipFill>
        </p:spPr>
        <p:txBody>
          <a:bodyPr wrap="square" lIns="0" tIns="0" rIns="0" bIns="0" rtlCol="0"/>
          <a:lstStyle/>
          <a:p>
            <a:endParaRPr/>
          </a:p>
        </p:txBody>
      </p:sp>
      <p:sp>
        <p:nvSpPr>
          <p:cNvPr id="568" name="object 568"/>
          <p:cNvSpPr/>
          <p:nvPr/>
        </p:nvSpPr>
        <p:spPr>
          <a:xfrm>
            <a:off x="6475729" y="2248357"/>
            <a:ext cx="24523" cy="23317"/>
          </a:xfrm>
          <a:prstGeom prst="rect">
            <a:avLst/>
          </a:prstGeom>
          <a:blipFill>
            <a:blip r:embed="rId243" cstate="print"/>
            <a:stretch>
              <a:fillRect/>
            </a:stretch>
          </a:blipFill>
        </p:spPr>
        <p:txBody>
          <a:bodyPr wrap="square" lIns="0" tIns="0" rIns="0" bIns="0" rtlCol="0"/>
          <a:lstStyle/>
          <a:p>
            <a:endParaRPr/>
          </a:p>
        </p:txBody>
      </p:sp>
      <p:sp>
        <p:nvSpPr>
          <p:cNvPr id="569" name="object 569"/>
          <p:cNvSpPr/>
          <p:nvPr/>
        </p:nvSpPr>
        <p:spPr>
          <a:xfrm>
            <a:off x="6423558" y="2966339"/>
            <a:ext cx="156974" cy="198323"/>
          </a:xfrm>
          <a:prstGeom prst="rect">
            <a:avLst/>
          </a:prstGeom>
          <a:blipFill>
            <a:blip r:embed="rId244" cstate="print"/>
            <a:stretch>
              <a:fillRect/>
            </a:stretch>
          </a:blipFill>
        </p:spPr>
        <p:txBody>
          <a:bodyPr wrap="square" lIns="0" tIns="0" rIns="0" bIns="0" rtlCol="0"/>
          <a:lstStyle/>
          <a:p>
            <a:endParaRPr/>
          </a:p>
        </p:txBody>
      </p:sp>
      <p:sp>
        <p:nvSpPr>
          <p:cNvPr id="570" name="object 570"/>
          <p:cNvSpPr/>
          <p:nvPr/>
        </p:nvSpPr>
        <p:spPr>
          <a:xfrm>
            <a:off x="5889146" y="3048228"/>
            <a:ext cx="163508" cy="71120"/>
          </a:xfrm>
          <a:prstGeom prst="rect">
            <a:avLst/>
          </a:prstGeom>
          <a:blipFill>
            <a:blip r:embed="rId245" cstate="print"/>
            <a:stretch>
              <a:fillRect/>
            </a:stretch>
          </a:blipFill>
        </p:spPr>
        <p:txBody>
          <a:bodyPr wrap="square" lIns="0" tIns="0" rIns="0" bIns="0" rtlCol="0"/>
          <a:lstStyle/>
          <a:p>
            <a:endParaRPr/>
          </a:p>
        </p:txBody>
      </p:sp>
      <p:sp>
        <p:nvSpPr>
          <p:cNvPr id="571" name="object 571"/>
          <p:cNvSpPr/>
          <p:nvPr/>
        </p:nvSpPr>
        <p:spPr>
          <a:xfrm>
            <a:off x="5767870" y="3045688"/>
            <a:ext cx="97034" cy="90170"/>
          </a:xfrm>
          <a:prstGeom prst="rect">
            <a:avLst/>
          </a:prstGeom>
          <a:blipFill>
            <a:blip r:embed="rId246" cstate="print"/>
            <a:stretch>
              <a:fillRect/>
            </a:stretch>
          </a:blipFill>
        </p:spPr>
        <p:txBody>
          <a:bodyPr wrap="square" lIns="0" tIns="0" rIns="0" bIns="0" rtlCol="0"/>
          <a:lstStyle/>
          <a:p>
            <a:endParaRPr/>
          </a:p>
        </p:txBody>
      </p:sp>
      <p:sp>
        <p:nvSpPr>
          <p:cNvPr id="572" name="object 572"/>
          <p:cNvSpPr/>
          <p:nvPr/>
        </p:nvSpPr>
        <p:spPr>
          <a:xfrm>
            <a:off x="5742000" y="3040608"/>
            <a:ext cx="84216" cy="71119"/>
          </a:xfrm>
          <a:prstGeom prst="rect">
            <a:avLst/>
          </a:prstGeom>
          <a:blipFill>
            <a:blip r:embed="rId247" cstate="print"/>
            <a:stretch>
              <a:fillRect/>
            </a:stretch>
          </a:blipFill>
        </p:spPr>
        <p:txBody>
          <a:bodyPr wrap="square" lIns="0" tIns="0" rIns="0" bIns="0" rtlCol="0"/>
          <a:lstStyle/>
          <a:p>
            <a:endParaRPr/>
          </a:p>
        </p:txBody>
      </p:sp>
      <p:sp>
        <p:nvSpPr>
          <p:cNvPr id="573" name="object 573"/>
          <p:cNvSpPr/>
          <p:nvPr/>
        </p:nvSpPr>
        <p:spPr>
          <a:xfrm>
            <a:off x="6055366" y="3030448"/>
            <a:ext cx="251140" cy="87629"/>
          </a:xfrm>
          <a:prstGeom prst="rect">
            <a:avLst/>
          </a:prstGeom>
          <a:blipFill>
            <a:blip r:embed="rId248" cstate="print"/>
            <a:stretch>
              <a:fillRect/>
            </a:stretch>
          </a:blipFill>
        </p:spPr>
        <p:txBody>
          <a:bodyPr wrap="square" lIns="0" tIns="0" rIns="0" bIns="0" rtlCol="0"/>
          <a:lstStyle/>
          <a:p>
            <a:endParaRPr/>
          </a:p>
        </p:txBody>
      </p:sp>
      <p:sp>
        <p:nvSpPr>
          <p:cNvPr id="574" name="object 574"/>
          <p:cNvSpPr/>
          <p:nvPr/>
        </p:nvSpPr>
        <p:spPr>
          <a:xfrm>
            <a:off x="6308693" y="3006318"/>
            <a:ext cx="141890" cy="85089"/>
          </a:xfrm>
          <a:prstGeom prst="rect">
            <a:avLst/>
          </a:prstGeom>
          <a:blipFill>
            <a:blip r:embed="rId249" cstate="print"/>
            <a:stretch>
              <a:fillRect/>
            </a:stretch>
          </a:blipFill>
        </p:spPr>
        <p:txBody>
          <a:bodyPr wrap="square" lIns="0" tIns="0" rIns="0" bIns="0" rtlCol="0"/>
          <a:lstStyle/>
          <a:p>
            <a:endParaRPr/>
          </a:p>
        </p:txBody>
      </p:sp>
      <p:sp>
        <p:nvSpPr>
          <p:cNvPr id="575" name="object 575"/>
          <p:cNvSpPr/>
          <p:nvPr/>
        </p:nvSpPr>
        <p:spPr>
          <a:xfrm>
            <a:off x="6619697" y="3073628"/>
            <a:ext cx="90208" cy="83820"/>
          </a:xfrm>
          <a:prstGeom prst="rect">
            <a:avLst/>
          </a:prstGeom>
          <a:blipFill>
            <a:blip r:embed="rId250" cstate="print"/>
            <a:stretch>
              <a:fillRect/>
            </a:stretch>
          </a:blipFill>
        </p:spPr>
        <p:txBody>
          <a:bodyPr wrap="square" lIns="0" tIns="0" rIns="0" bIns="0" rtlCol="0"/>
          <a:lstStyle/>
          <a:p>
            <a:endParaRPr/>
          </a:p>
        </p:txBody>
      </p:sp>
      <p:sp>
        <p:nvSpPr>
          <p:cNvPr id="576" name="object 576"/>
          <p:cNvSpPr/>
          <p:nvPr/>
        </p:nvSpPr>
        <p:spPr>
          <a:xfrm>
            <a:off x="6562483" y="2959328"/>
            <a:ext cx="129184" cy="73660"/>
          </a:xfrm>
          <a:prstGeom prst="rect">
            <a:avLst/>
          </a:prstGeom>
          <a:blipFill>
            <a:blip r:embed="rId251" cstate="print"/>
            <a:stretch>
              <a:fillRect/>
            </a:stretch>
          </a:blipFill>
        </p:spPr>
        <p:txBody>
          <a:bodyPr wrap="square" lIns="0" tIns="0" rIns="0" bIns="0" rtlCol="0"/>
          <a:lstStyle/>
          <a:p>
            <a:endParaRPr/>
          </a:p>
        </p:txBody>
      </p:sp>
      <p:sp>
        <p:nvSpPr>
          <p:cNvPr id="577" name="object 577"/>
          <p:cNvSpPr/>
          <p:nvPr/>
        </p:nvSpPr>
        <p:spPr>
          <a:xfrm>
            <a:off x="5756949" y="2919958"/>
            <a:ext cx="387759" cy="107950"/>
          </a:xfrm>
          <a:prstGeom prst="rect">
            <a:avLst/>
          </a:prstGeom>
          <a:blipFill>
            <a:blip r:embed="rId252" cstate="print"/>
            <a:stretch>
              <a:fillRect/>
            </a:stretch>
          </a:blipFill>
        </p:spPr>
        <p:txBody>
          <a:bodyPr wrap="square" lIns="0" tIns="0" rIns="0" bIns="0" rtlCol="0"/>
          <a:lstStyle/>
          <a:p>
            <a:endParaRPr/>
          </a:p>
        </p:txBody>
      </p:sp>
      <p:sp>
        <p:nvSpPr>
          <p:cNvPr id="578" name="object 578"/>
          <p:cNvSpPr/>
          <p:nvPr/>
        </p:nvSpPr>
        <p:spPr>
          <a:xfrm>
            <a:off x="6148243" y="2819628"/>
            <a:ext cx="437583" cy="162560"/>
          </a:xfrm>
          <a:prstGeom prst="rect">
            <a:avLst/>
          </a:prstGeom>
          <a:blipFill>
            <a:blip r:embed="rId253" cstate="print"/>
            <a:stretch>
              <a:fillRect/>
            </a:stretch>
          </a:blipFill>
        </p:spPr>
        <p:txBody>
          <a:bodyPr wrap="square" lIns="0" tIns="0" rIns="0" bIns="0" rtlCol="0"/>
          <a:lstStyle/>
          <a:p>
            <a:endParaRPr/>
          </a:p>
        </p:txBody>
      </p:sp>
      <p:sp>
        <p:nvSpPr>
          <p:cNvPr id="579" name="object 579"/>
          <p:cNvSpPr/>
          <p:nvPr/>
        </p:nvSpPr>
        <p:spPr>
          <a:xfrm>
            <a:off x="6619697" y="2787878"/>
            <a:ext cx="61912" cy="59690"/>
          </a:xfrm>
          <a:prstGeom prst="rect">
            <a:avLst/>
          </a:prstGeom>
          <a:blipFill>
            <a:blip r:embed="rId254" cstate="print"/>
            <a:stretch>
              <a:fillRect/>
            </a:stretch>
          </a:blipFill>
        </p:spPr>
        <p:txBody>
          <a:bodyPr wrap="square" lIns="0" tIns="0" rIns="0" bIns="0" rtlCol="0"/>
          <a:lstStyle/>
          <a:p>
            <a:endParaRPr/>
          </a:p>
        </p:txBody>
      </p:sp>
      <p:sp>
        <p:nvSpPr>
          <p:cNvPr id="580" name="object 580"/>
          <p:cNvSpPr/>
          <p:nvPr/>
        </p:nvSpPr>
        <p:spPr>
          <a:xfrm>
            <a:off x="6672808" y="2693898"/>
            <a:ext cx="24206" cy="24129"/>
          </a:xfrm>
          <a:prstGeom prst="rect">
            <a:avLst/>
          </a:prstGeom>
          <a:blipFill>
            <a:blip r:embed="rId255" cstate="print"/>
            <a:stretch>
              <a:fillRect/>
            </a:stretch>
          </a:blipFill>
        </p:spPr>
        <p:txBody>
          <a:bodyPr wrap="square" lIns="0" tIns="0" rIns="0" bIns="0" rtlCol="0"/>
          <a:lstStyle/>
          <a:p>
            <a:endParaRPr/>
          </a:p>
        </p:txBody>
      </p:sp>
      <p:sp>
        <p:nvSpPr>
          <p:cNvPr id="581" name="object 581"/>
          <p:cNvSpPr/>
          <p:nvPr/>
        </p:nvSpPr>
        <p:spPr>
          <a:xfrm>
            <a:off x="6688531" y="2465298"/>
            <a:ext cx="44945" cy="44450"/>
          </a:xfrm>
          <a:prstGeom prst="rect">
            <a:avLst/>
          </a:prstGeom>
          <a:blipFill>
            <a:blip r:embed="rId256" cstate="print"/>
            <a:stretch>
              <a:fillRect/>
            </a:stretch>
          </a:blipFill>
        </p:spPr>
        <p:txBody>
          <a:bodyPr wrap="square" lIns="0" tIns="0" rIns="0" bIns="0" rtlCol="0"/>
          <a:lstStyle/>
          <a:p>
            <a:endParaRPr/>
          </a:p>
        </p:txBody>
      </p:sp>
      <p:sp>
        <p:nvSpPr>
          <p:cNvPr id="582" name="object 582"/>
          <p:cNvSpPr/>
          <p:nvPr/>
        </p:nvSpPr>
        <p:spPr>
          <a:xfrm>
            <a:off x="5742000" y="2258288"/>
            <a:ext cx="773645" cy="615950"/>
          </a:xfrm>
          <a:prstGeom prst="rect">
            <a:avLst/>
          </a:prstGeom>
          <a:blipFill>
            <a:blip r:embed="rId257" cstate="print"/>
            <a:stretch>
              <a:fillRect/>
            </a:stretch>
          </a:blipFill>
        </p:spPr>
        <p:txBody>
          <a:bodyPr wrap="square" lIns="0" tIns="0" rIns="0" bIns="0" rtlCol="0"/>
          <a:lstStyle/>
          <a:p>
            <a:endParaRPr/>
          </a:p>
        </p:txBody>
      </p:sp>
      <p:sp>
        <p:nvSpPr>
          <p:cNvPr id="583" name="object 583"/>
          <p:cNvSpPr/>
          <p:nvPr/>
        </p:nvSpPr>
        <p:spPr>
          <a:xfrm>
            <a:off x="6679095" y="2350998"/>
            <a:ext cx="19811" cy="17779"/>
          </a:xfrm>
          <a:prstGeom prst="rect">
            <a:avLst/>
          </a:prstGeom>
          <a:blipFill>
            <a:blip r:embed="rId258" cstate="print"/>
            <a:stretch>
              <a:fillRect/>
            </a:stretch>
          </a:blipFill>
        </p:spPr>
        <p:txBody>
          <a:bodyPr wrap="square" lIns="0" tIns="0" rIns="0" bIns="0" rtlCol="0"/>
          <a:lstStyle/>
          <a:p>
            <a:endParaRPr/>
          </a:p>
        </p:txBody>
      </p:sp>
      <p:sp>
        <p:nvSpPr>
          <p:cNvPr id="584" name="object 584"/>
          <p:cNvSpPr/>
          <p:nvPr/>
        </p:nvSpPr>
        <p:spPr>
          <a:xfrm>
            <a:off x="5742000" y="4290275"/>
            <a:ext cx="671182" cy="139865"/>
          </a:xfrm>
          <a:prstGeom prst="rect">
            <a:avLst/>
          </a:prstGeom>
          <a:blipFill>
            <a:blip r:embed="rId259" cstate="print"/>
            <a:stretch>
              <a:fillRect/>
            </a:stretch>
          </a:blipFill>
        </p:spPr>
        <p:txBody>
          <a:bodyPr wrap="square" lIns="0" tIns="0" rIns="0" bIns="0" rtlCol="0"/>
          <a:lstStyle/>
          <a:p>
            <a:endParaRPr/>
          </a:p>
        </p:txBody>
      </p:sp>
      <p:sp>
        <p:nvSpPr>
          <p:cNvPr id="585" name="object 585"/>
          <p:cNvSpPr/>
          <p:nvPr/>
        </p:nvSpPr>
        <p:spPr>
          <a:xfrm>
            <a:off x="5742000" y="4442866"/>
            <a:ext cx="29324" cy="84924"/>
          </a:xfrm>
          <a:prstGeom prst="rect">
            <a:avLst/>
          </a:prstGeom>
          <a:blipFill>
            <a:blip r:embed="rId260" cstate="print"/>
            <a:stretch>
              <a:fillRect/>
            </a:stretch>
          </a:blipFill>
        </p:spPr>
        <p:txBody>
          <a:bodyPr wrap="square" lIns="0" tIns="0" rIns="0" bIns="0" rtlCol="0"/>
          <a:lstStyle/>
          <a:p>
            <a:endParaRPr/>
          </a:p>
        </p:txBody>
      </p:sp>
      <p:sp>
        <p:nvSpPr>
          <p:cNvPr id="586" name="object 586"/>
          <p:cNvSpPr/>
          <p:nvPr/>
        </p:nvSpPr>
        <p:spPr>
          <a:xfrm>
            <a:off x="5824001" y="4287113"/>
            <a:ext cx="910264" cy="369404"/>
          </a:xfrm>
          <a:prstGeom prst="rect">
            <a:avLst/>
          </a:prstGeom>
          <a:blipFill>
            <a:blip r:embed="rId261" cstate="print"/>
            <a:stretch>
              <a:fillRect/>
            </a:stretch>
          </a:blipFill>
        </p:spPr>
        <p:txBody>
          <a:bodyPr wrap="square" lIns="0" tIns="0" rIns="0" bIns="0" rtlCol="0"/>
          <a:lstStyle/>
          <a:p>
            <a:endParaRPr/>
          </a:p>
        </p:txBody>
      </p:sp>
      <p:sp>
        <p:nvSpPr>
          <p:cNvPr id="587" name="object 587"/>
          <p:cNvSpPr/>
          <p:nvPr/>
        </p:nvSpPr>
        <p:spPr>
          <a:xfrm>
            <a:off x="5742000" y="4585030"/>
            <a:ext cx="28384" cy="96685"/>
          </a:xfrm>
          <a:prstGeom prst="rect">
            <a:avLst/>
          </a:prstGeom>
          <a:blipFill>
            <a:blip r:embed="rId262" cstate="print"/>
            <a:stretch>
              <a:fillRect/>
            </a:stretch>
          </a:blipFill>
        </p:spPr>
        <p:txBody>
          <a:bodyPr wrap="square" lIns="0" tIns="0" rIns="0" bIns="0" rtlCol="0"/>
          <a:lstStyle/>
          <a:p>
            <a:endParaRPr/>
          </a:p>
        </p:txBody>
      </p:sp>
      <p:sp>
        <p:nvSpPr>
          <p:cNvPr id="588" name="object 588"/>
          <p:cNvSpPr/>
          <p:nvPr/>
        </p:nvSpPr>
        <p:spPr>
          <a:xfrm>
            <a:off x="5820187" y="4606785"/>
            <a:ext cx="64611" cy="86131"/>
          </a:xfrm>
          <a:prstGeom prst="rect">
            <a:avLst/>
          </a:prstGeom>
          <a:blipFill>
            <a:blip r:embed="rId263" cstate="print"/>
            <a:stretch>
              <a:fillRect/>
            </a:stretch>
          </a:blipFill>
        </p:spPr>
        <p:txBody>
          <a:bodyPr wrap="square" lIns="0" tIns="0" rIns="0" bIns="0" rtlCol="0"/>
          <a:lstStyle/>
          <a:p>
            <a:endParaRPr/>
          </a:p>
        </p:txBody>
      </p:sp>
      <p:sp>
        <p:nvSpPr>
          <p:cNvPr id="589" name="object 589"/>
          <p:cNvSpPr/>
          <p:nvPr/>
        </p:nvSpPr>
        <p:spPr>
          <a:xfrm>
            <a:off x="5938911" y="4613706"/>
            <a:ext cx="369572" cy="354317"/>
          </a:xfrm>
          <a:prstGeom prst="rect">
            <a:avLst/>
          </a:prstGeom>
          <a:blipFill>
            <a:blip r:embed="rId264" cstate="print"/>
            <a:stretch>
              <a:fillRect/>
            </a:stretch>
          </a:blipFill>
        </p:spPr>
        <p:txBody>
          <a:bodyPr wrap="square" lIns="0" tIns="0" rIns="0" bIns="0" rtlCol="0"/>
          <a:lstStyle/>
          <a:p>
            <a:endParaRPr/>
          </a:p>
        </p:txBody>
      </p:sp>
      <p:sp>
        <p:nvSpPr>
          <p:cNvPr id="590" name="object 590"/>
          <p:cNvSpPr/>
          <p:nvPr/>
        </p:nvSpPr>
        <p:spPr>
          <a:xfrm>
            <a:off x="6281751" y="4619358"/>
            <a:ext cx="61339" cy="86753"/>
          </a:xfrm>
          <a:prstGeom prst="rect">
            <a:avLst/>
          </a:prstGeom>
          <a:blipFill>
            <a:blip r:embed="rId265" cstate="print"/>
            <a:stretch>
              <a:fillRect/>
            </a:stretch>
          </a:blipFill>
        </p:spPr>
        <p:txBody>
          <a:bodyPr wrap="square" lIns="0" tIns="0" rIns="0" bIns="0" rtlCol="0"/>
          <a:lstStyle/>
          <a:p>
            <a:endParaRPr/>
          </a:p>
        </p:txBody>
      </p:sp>
      <p:sp>
        <p:nvSpPr>
          <p:cNvPr id="591" name="object 591"/>
          <p:cNvSpPr/>
          <p:nvPr/>
        </p:nvSpPr>
        <p:spPr>
          <a:xfrm>
            <a:off x="6055242" y="4618101"/>
            <a:ext cx="176253" cy="97764"/>
          </a:xfrm>
          <a:prstGeom prst="rect">
            <a:avLst/>
          </a:prstGeom>
          <a:blipFill>
            <a:blip r:embed="rId266" cstate="print"/>
            <a:stretch>
              <a:fillRect/>
            </a:stretch>
          </a:blipFill>
        </p:spPr>
        <p:txBody>
          <a:bodyPr wrap="square" lIns="0" tIns="0" rIns="0" bIns="0" rtlCol="0"/>
          <a:lstStyle/>
          <a:p>
            <a:endParaRPr/>
          </a:p>
        </p:txBody>
      </p:sp>
      <p:sp>
        <p:nvSpPr>
          <p:cNvPr id="592" name="object 592"/>
          <p:cNvSpPr/>
          <p:nvPr/>
        </p:nvSpPr>
        <p:spPr>
          <a:xfrm>
            <a:off x="6391648" y="4587290"/>
            <a:ext cx="271419" cy="118516"/>
          </a:xfrm>
          <a:prstGeom prst="rect">
            <a:avLst/>
          </a:prstGeom>
          <a:blipFill>
            <a:blip r:embed="rId267" cstate="print"/>
            <a:stretch>
              <a:fillRect/>
            </a:stretch>
          </a:blipFill>
        </p:spPr>
        <p:txBody>
          <a:bodyPr wrap="square" lIns="0" tIns="0" rIns="0" bIns="0" rtlCol="0"/>
          <a:lstStyle/>
          <a:p>
            <a:endParaRPr/>
          </a:p>
        </p:txBody>
      </p:sp>
      <p:sp>
        <p:nvSpPr>
          <p:cNvPr id="593" name="object 593"/>
          <p:cNvSpPr/>
          <p:nvPr/>
        </p:nvSpPr>
        <p:spPr>
          <a:xfrm>
            <a:off x="5742000" y="4759515"/>
            <a:ext cx="16346" cy="74561"/>
          </a:xfrm>
          <a:prstGeom prst="rect">
            <a:avLst/>
          </a:prstGeom>
          <a:blipFill>
            <a:blip r:embed="rId268" cstate="print"/>
            <a:stretch>
              <a:fillRect/>
            </a:stretch>
          </a:blipFill>
        </p:spPr>
        <p:txBody>
          <a:bodyPr wrap="square" lIns="0" tIns="0" rIns="0" bIns="0" rtlCol="0"/>
          <a:lstStyle/>
          <a:p>
            <a:endParaRPr/>
          </a:p>
        </p:txBody>
      </p:sp>
      <p:sp>
        <p:nvSpPr>
          <p:cNvPr id="594" name="object 594"/>
          <p:cNvSpPr/>
          <p:nvPr/>
        </p:nvSpPr>
        <p:spPr>
          <a:xfrm>
            <a:off x="6406341" y="4773383"/>
            <a:ext cx="62161" cy="87071"/>
          </a:xfrm>
          <a:prstGeom prst="rect">
            <a:avLst/>
          </a:prstGeom>
          <a:blipFill>
            <a:blip r:embed="rId269" cstate="print"/>
            <a:stretch>
              <a:fillRect/>
            </a:stretch>
          </a:blipFill>
        </p:spPr>
        <p:txBody>
          <a:bodyPr wrap="square" lIns="0" tIns="0" rIns="0" bIns="0" rtlCol="0"/>
          <a:lstStyle/>
          <a:p>
            <a:endParaRPr/>
          </a:p>
        </p:txBody>
      </p:sp>
      <p:sp>
        <p:nvSpPr>
          <p:cNvPr id="595" name="object 595"/>
          <p:cNvSpPr/>
          <p:nvPr/>
        </p:nvSpPr>
        <p:spPr>
          <a:xfrm>
            <a:off x="6292594" y="4776215"/>
            <a:ext cx="63069" cy="87388"/>
          </a:xfrm>
          <a:prstGeom prst="rect">
            <a:avLst/>
          </a:prstGeom>
          <a:blipFill>
            <a:blip r:embed="rId270" cstate="print"/>
            <a:stretch>
              <a:fillRect/>
            </a:stretch>
          </a:blipFill>
        </p:spPr>
        <p:txBody>
          <a:bodyPr wrap="square" lIns="0" tIns="0" rIns="0" bIns="0" rtlCol="0"/>
          <a:lstStyle/>
          <a:p>
            <a:endParaRPr/>
          </a:p>
        </p:txBody>
      </p:sp>
      <p:sp>
        <p:nvSpPr>
          <p:cNvPr id="596" name="object 596"/>
          <p:cNvSpPr/>
          <p:nvPr/>
        </p:nvSpPr>
        <p:spPr>
          <a:xfrm>
            <a:off x="6176532" y="4776851"/>
            <a:ext cx="63765" cy="87058"/>
          </a:xfrm>
          <a:prstGeom prst="rect">
            <a:avLst/>
          </a:prstGeom>
          <a:blipFill>
            <a:blip r:embed="rId271" cstate="print"/>
            <a:stretch>
              <a:fillRect/>
            </a:stretch>
          </a:blipFill>
        </p:spPr>
        <p:txBody>
          <a:bodyPr wrap="square" lIns="0" tIns="0" rIns="0" bIns="0" rtlCol="0"/>
          <a:lstStyle/>
          <a:p>
            <a:endParaRPr/>
          </a:p>
        </p:txBody>
      </p:sp>
      <p:sp>
        <p:nvSpPr>
          <p:cNvPr id="597" name="object 597"/>
          <p:cNvSpPr/>
          <p:nvPr/>
        </p:nvSpPr>
        <p:spPr>
          <a:xfrm>
            <a:off x="5814646" y="4763020"/>
            <a:ext cx="188656" cy="94297"/>
          </a:xfrm>
          <a:prstGeom prst="rect">
            <a:avLst/>
          </a:prstGeom>
          <a:blipFill>
            <a:blip r:embed="rId272" cstate="print"/>
            <a:stretch>
              <a:fillRect/>
            </a:stretch>
          </a:blipFill>
        </p:spPr>
        <p:txBody>
          <a:bodyPr wrap="square" lIns="0" tIns="0" rIns="0" bIns="0" rtlCol="0"/>
          <a:lstStyle/>
          <a:p>
            <a:endParaRPr/>
          </a:p>
        </p:txBody>
      </p:sp>
      <p:sp>
        <p:nvSpPr>
          <p:cNvPr id="598" name="object 598"/>
          <p:cNvSpPr/>
          <p:nvPr/>
        </p:nvSpPr>
        <p:spPr>
          <a:xfrm>
            <a:off x="6027191" y="4774641"/>
            <a:ext cx="95554" cy="145541"/>
          </a:xfrm>
          <a:prstGeom prst="rect">
            <a:avLst/>
          </a:prstGeom>
          <a:blipFill>
            <a:blip r:embed="rId273" cstate="print"/>
            <a:stretch>
              <a:fillRect/>
            </a:stretch>
          </a:blipFill>
        </p:spPr>
        <p:txBody>
          <a:bodyPr wrap="square" lIns="0" tIns="0" rIns="0" bIns="0" rtlCol="0"/>
          <a:lstStyle/>
          <a:p>
            <a:endParaRPr/>
          </a:p>
        </p:txBody>
      </p:sp>
      <p:sp>
        <p:nvSpPr>
          <p:cNvPr id="599" name="object 599"/>
          <p:cNvSpPr/>
          <p:nvPr/>
        </p:nvSpPr>
        <p:spPr>
          <a:xfrm>
            <a:off x="5807159" y="4920488"/>
            <a:ext cx="85817" cy="87706"/>
          </a:xfrm>
          <a:prstGeom prst="rect">
            <a:avLst/>
          </a:prstGeom>
          <a:blipFill>
            <a:blip r:embed="rId274" cstate="print"/>
            <a:stretch>
              <a:fillRect/>
            </a:stretch>
          </a:blipFill>
        </p:spPr>
        <p:txBody>
          <a:bodyPr wrap="square" lIns="0" tIns="0" rIns="0" bIns="0" rtlCol="0"/>
          <a:lstStyle/>
          <a:p>
            <a:endParaRPr/>
          </a:p>
        </p:txBody>
      </p:sp>
      <p:sp>
        <p:nvSpPr>
          <p:cNvPr id="600" name="object 600"/>
          <p:cNvSpPr/>
          <p:nvPr/>
        </p:nvSpPr>
        <p:spPr>
          <a:xfrm>
            <a:off x="6352654" y="4759871"/>
            <a:ext cx="354736" cy="384517"/>
          </a:xfrm>
          <a:prstGeom prst="rect">
            <a:avLst/>
          </a:prstGeom>
          <a:blipFill>
            <a:blip r:embed="rId275" cstate="print"/>
            <a:stretch>
              <a:fillRect/>
            </a:stretch>
          </a:blipFill>
        </p:spPr>
        <p:txBody>
          <a:bodyPr wrap="square" lIns="0" tIns="0" rIns="0" bIns="0" rtlCol="0"/>
          <a:lstStyle/>
          <a:p>
            <a:endParaRPr/>
          </a:p>
        </p:txBody>
      </p:sp>
      <p:sp>
        <p:nvSpPr>
          <p:cNvPr id="601" name="object 601"/>
          <p:cNvSpPr/>
          <p:nvPr/>
        </p:nvSpPr>
        <p:spPr>
          <a:xfrm>
            <a:off x="5742000" y="4926469"/>
            <a:ext cx="7849" cy="55308"/>
          </a:xfrm>
          <a:prstGeom prst="rect">
            <a:avLst/>
          </a:prstGeom>
          <a:blipFill>
            <a:blip r:embed="rId276" cstate="print"/>
            <a:stretch>
              <a:fillRect/>
            </a:stretch>
          </a:blipFill>
        </p:spPr>
        <p:txBody>
          <a:bodyPr wrap="square" lIns="0" tIns="0" rIns="0" bIns="0" rtlCol="0"/>
          <a:lstStyle/>
          <a:p>
            <a:endParaRPr/>
          </a:p>
        </p:txBody>
      </p:sp>
      <p:sp>
        <p:nvSpPr>
          <p:cNvPr id="602" name="object 602"/>
          <p:cNvSpPr/>
          <p:nvPr/>
        </p:nvSpPr>
        <p:spPr>
          <a:xfrm>
            <a:off x="6300963" y="4931168"/>
            <a:ext cx="181052" cy="99961"/>
          </a:xfrm>
          <a:prstGeom prst="rect">
            <a:avLst/>
          </a:prstGeom>
          <a:blipFill>
            <a:blip r:embed="rId277" cstate="print"/>
            <a:stretch>
              <a:fillRect/>
            </a:stretch>
          </a:blipFill>
        </p:spPr>
        <p:txBody>
          <a:bodyPr wrap="square" lIns="0" tIns="0" rIns="0" bIns="0" rtlCol="0"/>
          <a:lstStyle/>
          <a:p>
            <a:endParaRPr/>
          </a:p>
        </p:txBody>
      </p:sp>
      <p:sp>
        <p:nvSpPr>
          <p:cNvPr id="603" name="object 603"/>
          <p:cNvSpPr/>
          <p:nvPr/>
        </p:nvSpPr>
        <p:spPr>
          <a:xfrm>
            <a:off x="6146952" y="4934940"/>
            <a:ext cx="99631" cy="117259"/>
          </a:xfrm>
          <a:prstGeom prst="rect">
            <a:avLst/>
          </a:prstGeom>
          <a:blipFill>
            <a:blip r:embed="rId278" cstate="print"/>
            <a:stretch>
              <a:fillRect/>
            </a:stretch>
          </a:blipFill>
        </p:spPr>
        <p:txBody>
          <a:bodyPr wrap="square" lIns="0" tIns="0" rIns="0" bIns="0" rtlCol="0"/>
          <a:lstStyle/>
          <a:p>
            <a:endParaRPr/>
          </a:p>
        </p:txBody>
      </p:sp>
      <p:sp>
        <p:nvSpPr>
          <p:cNvPr id="604" name="object 604"/>
          <p:cNvSpPr/>
          <p:nvPr/>
        </p:nvSpPr>
        <p:spPr>
          <a:xfrm>
            <a:off x="6660987" y="5058333"/>
            <a:ext cx="63369" cy="105765"/>
          </a:xfrm>
          <a:prstGeom prst="rect">
            <a:avLst/>
          </a:prstGeom>
          <a:blipFill>
            <a:blip r:embed="rId279" cstate="print"/>
            <a:stretch>
              <a:fillRect/>
            </a:stretch>
          </a:blipFill>
        </p:spPr>
        <p:txBody>
          <a:bodyPr wrap="square" lIns="0" tIns="0" rIns="0" bIns="0" rtlCol="0"/>
          <a:lstStyle/>
          <a:p>
            <a:endParaRPr/>
          </a:p>
        </p:txBody>
      </p:sp>
      <p:sp>
        <p:nvSpPr>
          <p:cNvPr id="605" name="object 605"/>
          <p:cNvSpPr/>
          <p:nvPr/>
        </p:nvSpPr>
        <p:spPr>
          <a:xfrm>
            <a:off x="6306621" y="5077015"/>
            <a:ext cx="195829" cy="264985"/>
          </a:xfrm>
          <a:prstGeom prst="rect">
            <a:avLst/>
          </a:prstGeom>
          <a:blipFill>
            <a:blip r:embed="rId280" cstate="print"/>
            <a:stretch>
              <a:fillRect/>
            </a:stretch>
          </a:blipFill>
        </p:spPr>
        <p:txBody>
          <a:bodyPr wrap="square" lIns="0" tIns="0" rIns="0" bIns="0" rtlCol="0"/>
          <a:lstStyle/>
          <a:p>
            <a:endParaRPr/>
          </a:p>
        </p:txBody>
      </p:sp>
      <p:sp>
        <p:nvSpPr>
          <p:cNvPr id="606" name="object 606"/>
          <p:cNvSpPr/>
          <p:nvPr/>
        </p:nvSpPr>
        <p:spPr>
          <a:xfrm>
            <a:off x="6545459" y="5084254"/>
            <a:ext cx="64484" cy="88315"/>
          </a:xfrm>
          <a:prstGeom prst="rect">
            <a:avLst/>
          </a:prstGeom>
          <a:blipFill>
            <a:blip r:embed="rId281" cstate="print"/>
            <a:stretch>
              <a:fillRect/>
            </a:stretch>
          </a:blipFill>
        </p:spPr>
        <p:txBody>
          <a:bodyPr wrap="square" lIns="0" tIns="0" rIns="0" bIns="0" rtlCol="0"/>
          <a:lstStyle/>
          <a:p>
            <a:endParaRPr/>
          </a:p>
        </p:txBody>
      </p:sp>
      <p:sp>
        <p:nvSpPr>
          <p:cNvPr id="607" name="object 607"/>
          <p:cNvSpPr/>
          <p:nvPr/>
        </p:nvSpPr>
        <p:spPr>
          <a:xfrm>
            <a:off x="6052019" y="5186616"/>
            <a:ext cx="26085" cy="23368"/>
          </a:xfrm>
          <a:prstGeom prst="rect">
            <a:avLst/>
          </a:prstGeom>
          <a:blipFill>
            <a:blip r:embed="rId282" cstate="print"/>
            <a:stretch>
              <a:fillRect/>
            </a:stretch>
          </a:blipFill>
        </p:spPr>
        <p:txBody>
          <a:bodyPr wrap="square" lIns="0" tIns="0" rIns="0" bIns="0" rtlCol="0"/>
          <a:lstStyle/>
          <a:p>
            <a:endParaRPr/>
          </a:p>
        </p:txBody>
      </p:sp>
      <p:sp>
        <p:nvSpPr>
          <p:cNvPr id="608" name="object 608"/>
          <p:cNvSpPr/>
          <p:nvPr/>
        </p:nvSpPr>
        <p:spPr>
          <a:xfrm>
            <a:off x="6155435" y="5093690"/>
            <a:ext cx="95237" cy="129171"/>
          </a:xfrm>
          <a:prstGeom prst="rect">
            <a:avLst/>
          </a:prstGeom>
          <a:blipFill>
            <a:blip r:embed="rId283" cstate="print"/>
            <a:stretch>
              <a:fillRect/>
            </a:stretch>
          </a:blipFill>
        </p:spPr>
        <p:txBody>
          <a:bodyPr wrap="square" lIns="0" tIns="0" rIns="0" bIns="0" rtlCol="0"/>
          <a:lstStyle/>
          <a:p>
            <a:endParaRPr/>
          </a:p>
        </p:txBody>
      </p:sp>
      <p:sp>
        <p:nvSpPr>
          <p:cNvPr id="609" name="object 609"/>
          <p:cNvSpPr/>
          <p:nvPr/>
        </p:nvSpPr>
        <p:spPr>
          <a:xfrm>
            <a:off x="6651752" y="5235130"/>
            <a:ext cx="86131" cy="102146"/>
          </a:xfrm>
          <a:prstGeom prst="rect">
            <a:avLst/>
          </a:prstGeom>
          <a:blipFill>
            <a:blip r:embed="rId284" cstate="print"/>
            <a:stretch>
              <a:fillRect/>
            </a:stretch>
          </a:blipFill>
        </p:spPr>
        <p:txBody>
          <a:bodyPr wrap="square" lIns="0" tIns="0" rIns="0" bIns="0" rtlCol="0"/>
          <a:lstStyle/>
          <a:p>
            <a:endParaRPr/>
          </a:p>
        </p:txBody>
      </p:sp>
      <p:sp>
        <p:nvSpPr>
          <p:cNvPr id="610" name="object 610"/>
          <p:cNvSpPr/>
          <p:nvPr/>
        </p:nvSpPr>
        <p:spPr>
          <a:xfrm>
            <a:off x="6555017" y="5243931"/>
            <a:ext cx="65301" cy="88645"/>
          </a:xfrm>
          <a:prstGeom prst="rect">
            <a:avLst/>
          </a:prstGeom>
          <a:blipFill>
            <a:blip r:embed="rId285" cstate="print"/>
            <a:stretch>
              <a:fillRect/>
            </a:stretch>
          </a:blipFill>
        </p:spPr>
        <p:txBody>
          <a:bodyPr wrap="square" lIns="0" tIns="0" rIns="0" bIns="0" rtlCol="0"/>
          <a:lstStyle/>
          <a:p>
            <a:endParaRPr/>
          </a:p>
        </p:txBody>
      </p:sp>
      <p:sp>
        <p:nvSpPr>
          <p:cNvPr id="611" name="object 611"/>
          <p:cNvSpPr/>
          <p:nvPr/>
        </p:nvSpPr>
        <p:spPr>
          <a:xfrm>
            <a:off x="5908687" y="5298478"/>
            <a:ext cx="26085" cy="23406"/>
          </a:xfrm>
          <a:prstGeom prst="rect">
            <a:avLst/>
          </a:prstGeom>
          <a:blipFill>
            <a:blip r:embed="rId243" cstate="print"/>
            <a:stretch>
              <a:fillRect/>
            </a:stretch>
          </a:blipFill>
        </p:spPr>
        <p:txBody>
          <a:bodyPr wrap="square" lIns="0" tIns="0" rIns="0" bIns="0" rtlCol="0"/>
          <a:lstStyle/>
          <a:p>
            <a:endParaRPr/>
          </a:p>
        </p:txBody>
      </p:sp>
      <p:sp>
        <p:nvSpPr>
          <p:cNvPr id="612" name="object 612"/>
          <p:cNvSpPr/>
          <p:nvPr/>
        </p:nvSpPr>
        <p:spPr>
          <a:xfrm>
            <a:off x="6256959" y="5402300"/>
            <a:ext cx="24523" cy="23317"/>
          </a:xfrm>
          <a:prstGeom prst="rect">
            <a:avLst/>
          </a:prstGeom>
          <a:blipFill>
            <a:blip r:embed="rId286" cstate="print"/>
            <a:stretch>
              <a:fillRect/>
            </a:stretch>
          </a:blipFill>
        </p:spPr>
        <p:txBody>
          <a:bodyPr wrap="square" lIns="0" tIns="0" rIns="0" bIns="0" rtlCol="0"/>
          <a:lstStyle/>
          <a:p>
            <a:endParaRPr/>
          </a:p>
        </p:txBody>
      </p:sp>
      <p:sp>
        <p:nvSpPr>
          <p:cNvPr id="613" name="object 613"/>
          <p:cNvSpPr/>
          <p:nvPr/>
        </p:nvSpPr>
        <p:spPr>
          <a:xfrm>
            <a:off x="6561387" y="5403913"/>
            <a:ext cx="66476" cy="88963"/>
          </a:xfrm>
          <a:prstGeom prst="rect">
            <a:avLst/>
          </a:prstGeom>
          <a:blipFill>
            <a:blip r:embed="rId287" cstate="print"/>
            <a:stretch>
              <a:fillRect/>
            </a:stretch>
          </a:blipFill>
        </p:spPr>
        <p:txBody>
          <a:bodyPr wrap="square" lIns="0" tIns="0" rIns="0" bIns="0" rtlCol="0"/>
          <a:lstStyle/>
          <a:p>
            <a:endParaRPr/>
          </a:p>
        </p:txBody>
      </p:sp>
      <p:sp>
        <p:nvSpPr>
          <p:cNvPr id="614" name="object 614"/>
          <p:cNvSpPr/>
          <p:nvPr/>
        </p:nvSpPr>
        <p:spPr>
          <a:xfrm>
            <a:off x="6309508" y="5413349"/>
            <a:ext cx="69726" cy="88963"/>
          </a:xfrm>
          <a:prstGeom prst="rect">
            <a:avLst/>
          </a:prstGeom>
          <a:blipFill>
            <a:blip r:embed="rId288" cstate="print"/>
            <a:stretch>
              <a:fillRect/>
            </a:stretch>
          </a:blipFill>
        </p:spPr>
        <p:txBody>
          <a:bodyPr wrap="square" lIns="0" tIns="0" rIns="0" bIns="0" rtlCol="0"/>
          <a:lstStyle/>
          <a:p>
            <a:endParaRPr/>
          </a:p>
        </p:txBody>
      </p:sp>
      <p:sp>
        <p:nvSpPr>
          <p:cNvPr id="615" name="object 615"/>
          <p:cNvSpPr/>
          <p:nvPr/>
        </p:nvSpPr>
        <p:spPr>
          <a:xfrm>
            <a:off x="7132675" y="5563857"/>
            <a:ext cx="24510" cy="23317"/>
          </a:xfrm>
          <a:prstGeom prst="rect">
            <a:avLst/>
          </a:prstGeom>
          <a:blipFill>
            <a:blip r:embed="rId289" cstate="print"/>
            <a:stretch>
              <a:fillRect/>
            </a:stretch>
          </a:blipFill>
        </p:spPr>
        <p:txBody>
          <a:bodyPr wrap="square" lIns="0" tIns="0" rIns="0" bIns="0" rtlCol="0"/>
          <a:lstStyle/>
          <a:p>
            <a:endParaRPr/>
          </a:p>
        </p:txBody>
      </p:sp>
      <p:sp>
        <p:nvSpPr>
          <p:cNvPr id="616" name="object 616"/>
          <p:cNvSpPr/>
          <p:nvPr/>
        </p:nvSpPr>
        <p:spPr>
          <a:xfrm>
            <a:off x="7557643" y="5587022"/>
            <a:ext cx="26403" cy="23418"/>
          </a:xfrm>
          <a:prstGeom prst="rect">
            <a:avLst/>
          </a:prstGeom>
          <a:blipFill>
            <a:blip r:embed="rId290" cstate="print"/>
            <a:stretch>
              <a:fillRect/>
            </a:stretch>
          </a:blipFill>
        </p:spPr>
        <p:txBody>
          <a:bodyPr wrap="square" lIns="0" tIns="0" rIns="0" bIns="0" rtlCol="0"/>
          <a:lstStyle/>
          <a:p>
            <a:endParaRPr/>
          </a:p>
        </p:txBody>
      </p:sp>
      <p:sp>
        <p:nvSpPr>
          <p:cNvPr id="617" name="object 617"/>
          <p:cNvSpPr/>
          <p:nvPr/>
        </p:nvSpPr>
        <p:spPr>
          <a:xfrm>
            <a:off x="7014794" y="5591416"/>
            <a:ext cx="344130" cy="487045"/>
          </a:xfrm>
          <a:prstGeom prst="rect">
            <a:avLst/>
          </a:prstGeom>
          <a:blipFill>
            <a:blip r:embed="rId291" cstate="print"/>
            <a:stretch>
              <a:fillRect/>
            </a:stretch>
          </a:blipFill>
        </p:spPr>
        <p:txBody>
          <a:bodyPr wrap="square" lIns="0" tIns="0" rIns="0" bIns="0" rtlCol="0"/>
          <a:lstStyle/>
          <a:p>
            <a:endParaRPr/>
          </a:p>
        </p:txBody>
      </p:sp>
      <p:sp>
        <p:nvSpPr>
          <p:cNvPr id="618" name="object 618"/>
          <p:cNvSpPr/>
          <p:nvPr/>
        </p:nvSpPr>
        <p:spPr>
          <a:xfrm>
            <a:off x="6933107" y="5689231"/>
            <a:ext cx="64085" cy="89052"/>
          </a:xfrm>
          <a:prstGeom prst="rect">
            <a:avLst/>
          </a:prstGeom>
          <a:blipFill>
            <a:blip r:embed="rId292" cstate="print"/>
            <a:stretch>
              <a:fillRect/>
            </a:stretch>
          </a:blipFill>
        </p:spPr>
        <p:txBody>
          <a:bodyPr wrap="square" lIns="0" tIns="0" rIns="0" bIns="0" rtlCol="0"/>
          <a:lstStyle/>
          <a:p>
            <a:endParaRPr/>
          </a:p>
        </p:txBody>
      </p:sp>
      <p:sp>
        <p:nvSpPr>
          <p:cNvPr id="619" name="object 619"/>
          <p:cNvSpPr/>
          <p:nvPr/>
        </p:nvSpPr>
        <p:spPr>
          <a:xfrm>
            <a:off x="7590796" y="5703455"/>
            <a:ext cx="53282" cy="88658"/>
          </a:xfrm>
          <a:prstGeom prst="rect">
            <a:avLst/>
          </a:prstGeom>
          <a:blipFill>
            <a:blip r:embed="rId293" cstate="print"/>
            <a:stretch>
              <a:fillRect/>
            </a:stretch>
          </a:blipFill>
        </p:spPr>
        <p:txBody>
          <a:bodyPr wrap="square" lIns="0" tIns="0" rIns="0" bIns="0" rtlCol="0"/>
          <a:lstStyle/>
          <a:p>
            <a:endParaRPr/>
          </a:p>
        </p:txBody>
      </p:sp>
      <p:sp>
        <p:nvSpPr>
          <p:cNvPr id="620" name="object 620"/>
          <p:cNvSpPr/>
          <p:nvPr/>
        </p:nvSpPr>
        <p:spPr>
          <a:xfrm>
            <a:off x="7491353" y="5734329"/>
            <a:ext cx="55278" cy="88595"/>
          </a:xfrm>
          <a:prstGeom prst="rect">
            <a:avLst/>
          </a:prstGeom>
          <a:blipFill>
            <a:blip r:embed="rId294" cstate="print"/>
            <a:stretch>
              <a:fillRect/>
            </a:stretch>
          </a:blipFill>
        </p:spPr>
        <p:txBody>
          <a:bodyPr wrap="square" lIns="0" tIns="0" rIns="0" bIns="0" rtlCol="0"/>
          <a:lstStyle/>
          <a:p>
            <a:endParaRPr/>
          </a:p>
        </p:txBody>
      </p:sp>
      <p:sp>
        <p:nvSpPr>
          <p:cNvPr id="621" name="object 621"/>
          <p:cNvSpPr/>
          <p:nvPr/>
        </p:nvSpPr>
        <p:spPr>
          <a:xfrm>
            <a:off x="7387863" y="5762447"/>
            <a:ext cx="57245" cy="88442"/>
          </a:xfrm>
          <a:prstGeom prst="rect">
            <a:avLst/>
          </a:prstGeom>
          <a:blipFill>
            <a:blip r:embed="rId295" cstate="print"/>
            <a:stretch>
              <a:fillRect/>
            </a:stretch>
          </a:blipFill>
        </p:spPr>
        <p:txBody>
          <a:bodyPr wrap="square" lIns="0" tIns="0" rIns="0" bIns="0" rtlCol="0"/>
          <a:lstStyle/>
          <a:p>
            <a:endParaRPr/>
          </a:p>
        </p:txBody>
      </p:sp>
      <p:sp>
        <p:nvSpPr>
          <p:cNvPr id="622" name="object 622"/>
          <p:cNvSpPr/>
          <p:nvPr/>
        </p:nvSpPr>
        <p:spPr>
          <a:xfrm>
            <a:off x="7786938" y="5791111"/>
            <a:ext cx="48567" cy="88696"/>
          </a:xfrm>
          <a:prstGeom prst="rect">
            <a:avLst/>
          </a:prstGeom>
          <a:blipFill>
            <a:blip r:embed="rId296" cstate="print"/>
            <a:stretch>
              <a:fillRect/>
            </a:stretch>
          </a:blipFill>
        </p:spPr>
        <p:txBody>
          <a:bodyPr wrap="square" lIns="0" tIns="0" rIns="0" bIns="0" rtlCol="0"/>
          <a:lstStyle/>
          <a:p>
            <a:endParaRPr/>
          </a:p>
        </p:txBody>
      </p:sp>
      <p:sp>
        <p:nvSpPr>
          <p:cNvPr id="623" name="object 623"/>
          <p:cNvSpPr/>
          <p:nvPr/>
        </p:nvSpPr>
        <p:spPr>
          <a:xfrm>
            <a:off x="7694882" y="5827128"/>
            <a:ext cx="51038" cy="88506"/>
          </a:xfrm>
          <a:prstGeom prst="rect">
            <a:avLst/>
          </a:prstGeom>
          <a:blipFill>
            <a:blip r:embed="rId297" cstate="print"/>
            <a:stretch>
              <a:fillRect/>
            </a:stretch>
          </a:blipFill>
        </p:spPr>
        <p:txBody>
          <a:bodyPr wrap="square" lIns="0" tIns="0" rIns="0" bIns="0" rtlCol="0"/>
          <a:lstStyle/>
          <a:p>
            <a:endParaRPr/>
          </a:p>
        </p:txBody>
      </p:sp>
      <p:sp>
        <p:nvSpPr>
          <p:cNvPr id="624" name="object 624"/>
          <p:cNvSpPr/>
          <p:nvPr/>
        </p:nvSpPr>
        <p:spPr>
          <a:xfrm>
            <a:off x="6935071" y="5848908"/>
            <a:ext cx="65270" cy="88734"/>
          </a:xfrm>
          <a:prstGeom prst="rect">
            <a:avLst/>
          </a:prstGeom>
          <a:blipFill>
            <a:blip r:embed="rId298" cstate="print"/>
            <a:stretch>
              <a:fillRect/>
            </a:stretch>
          </a:blipFill>
        </p:spPr>
        <p:txBody>
          <a:bodyPr wrap="square" lIns="0" tIns="0" rIns="0" bIns="0" rtlCol="0"/>
          <a:lstStyle/>
          <a:p>
            <a:endParaRPr/>
          </a:p>
        </p:txBody>
      </p:sp>
      <p:sp>
        <p:nvSpPr>
          <p:cNvPr id="625" name="object 625"/>
          <p:cNvSpPr/>
          <p:nvPr/>
        </p:nvSpPr>
        <p:spPr>
          <a:xfrm>
            <a:off x="7598343" y="5860910"/>
            <a:ext cx="53279" cy="88366"/>
          </a:xfrm>
          <a:prstGeom prst="rect">
            <a:avLst/>
          </a:prstGeom>
          <a:blipFill>
            <a:blip r:embed="rId299" cstate="print"/>
            <a:stretch>
              <a:fillRect/>
            </a:stretch>
          </a:blipFill>
        </p:spPr>
        <p:txBody>
          <a:bodyPr wrap="square" lIns="0" tIns="0" rIns="0" bIns="0" rtlCol="0"/>
          <a:lstStyle/>
          <a:p>
            <a:endParaRPr/>
          </a:p>
        </p:txBody>
      </p:sp>
      <p:sp>
        <p:nvSpPr>
          <p:cNvPr id="626" name="object 626"/>
          <p:cNvSpPr/>
          <p:nvPr/>
        </p:nvSpPr>
        <p:spPr>
          <a:xfrm>
            <a:off x="6813086" y="5863755"/>
            <a:ext cx="66871" cy="88671"/>
          </a:xfrm>
          <a:prstGeom prst="rect">
            <a:avLst/>
          </a:prstGeom>
          <a:blipFill>
            <a:blip r:embed="rId300" cstate="print"/>
            <a:stretch>
              <a:fillRect/>
            </a:stretch>
          </a:blipFill>
        </p:spPr>
        <p:txBody>
          <a:bodyPr wrap="square" lIns="0" tIns="0" rIns="0" bIns="0" rtlCol="0"/>
          <a:lstStyle/>
          <a:p>
            <a:endParaRPr/>
          </a:p>
        </p:txBody>
      </p:sp>
      <p:sp>
        <p:nvSpPr>
          <p:cNvPr id="627" name="object 627"/>
          <p:cNvSpPr/>
          <p:nvPr/>
        </p:nvSpPr>
        <p:spPr>
          <a:xfrm>
            <a:off x="7497347" y="5891872"/>
            <a:ext cx="55570" cy="88518"/>
          </a:xfrm>
          <a:prstGeom prst="rect">
            <a:avLst/>
          </a:prstGeom>
          <a:blipFill>
            <a:blip r:embed="rId301" cstate="print"/>
            <a:stretch>
              <a:fillRect/>
            </a:stretch>
          </a:blipFill>
        </p:spPr>
        <p:txBody>
          <a:bodyPr wrap="square" lIns="0" tIns="0" rIns="0" bIns="0" rtlCol="0"/>
          <a:lstStyle/>
          <a:p>
            <a:endParaRPr/>
          </a:p>
        </p:txBody>
      </p:sp>
      <p:sp>
        <p:nvSpPr>
          <p:cNvPr id="628" name="object 628"/>
          <p:cNvSpPr/>
          <p:nvPr/>
        </p:nvSpPr>
        <p:spPr>
          <a:xfrm>
            <a:off x="7392254" y="5920549"/>
            <a:ext cx="57882" cy="88760"/>
          </a:xfrm>
          <a:prstGeom prst="rect">
            <a:avLst/>
          </a:prstGeom>
          <a:blipFill>
            <a:blip r:embed="rId302" cstate="print"/>
            <a:stretch>
              <a:fillRect/>
            </a:stretch>
          </a:blipFill>
        </p:spPr>
        <p:txBody>
          <a:bodyPr wrap="square" lIns="0" tIns="0" rIns="0" bIns="0" rtlCol="0"/>
          <a:lstStyle/>
          <a:p>
            <a:endParaRPr/>
          </a:p>
        </p:txBody>
      </p:sp>
      <p:sp>
        <p:nvSpPr>
          <p:cNvPr id="629" name="object 629"/>
          <p:cNvSpPr/>
          <p:nvPr/>
        </p:nvSpPr>
        <p:spPr>
          <a:xfrm>
            <a:off x="7791108" y="5947308"/>
            <a:ext cx="48474" cy="88404"/>
          </a:xfrm>
          <a:prstGeom prst="rect">
            <a:avLst/>
          </a:prstGeom>
          <a:blipFill>
            <a:blip r:embed="rId303" cstate="print"/>
            <a:stretch>
              <a:fillRect/>
            </a:stretch>
          </a:blipFill>
        </p:spPr>
        <p:txBody>
          <a:bodyPr wrap="square" lIns="0" tIns="0" rIns="0" bIns="0" rtlCol="0"/>
          <a:lstStyle/>
          <a:p>
            <a:endParaRPr/>
          </a:p>
        </p:txBody>
      </p:sp>
      <p:sp>
        <p:nvSpPr>
          <p:cNvPr id="630" name="object 630"/>
          <p:cNvSpPr/>
          <p:nvPr/>
        </p:nvSpPr>
        <p:spPr>
          <a:xfrm>
            <a:off x="7697685" y="5983871"/>
            <a:ext cx="51066" cy="88303"/>
          </a:xfrm>
          <a:prstGeom prst="rect">
            <a:avLst/>
          </a:prstGeom>
          <a:blipFill>
            <a:blip r:embed="rId304" cstate="print"/>
            <a:stretch>
              <a:fillRect/>
            </a:stretch>
          </a:blipFill>
        </p:spPr>
        <p:txBody>
          <a:bodyPr wrap="square" lIns="0" tIns="0" rIns="0" bIns="0" rtlCol="0"/>
          <a:lstStyle/>
          <a:p>
            <a:endParaRPr/>
          </a:p>
        </p:txBody>
      </p:sp>
      <p:sp>
        <p:nvSpPr>
          <p:cNvPr id="631" name="object 631"/>
          <p:cNvSpPr/>
          <p:nvPr/>
        </p:nvSpPr>
        <p:spPr>
          <a:xfrm>
            <a:off x="6932989" y="6008280"/>
            <a:ext cx="66094" cy="88404"/>
          </a:xfrm>
          <a:prstGeom prst="rect">
            <a:avLst/>
          </a:prstGeom>
          <a:blipFill>
            <a:blip r:embed="rId305" cstate="print"/>
            <a:stretch>
              <a:fillRect/>
            </a:stretch>
          </a:blipFill>
        </p:spPr>
        <p:txBody>
          <a:bodyPr wrap="square" lIns="0" tIns="0" rIns="0" bIns="0" rtlCol="0"/>
          <a:lstStyle/>
          <a:p>
            <a:endParaRPr/>
          </a:p>
        </p:txBody>
      </p:sp>
      <p:sp>
        <p:nvSpPr>
          <p:cNvPr id="632" name="object 632"/>
          <p:cNvSpPr/>
          <p:nvPr/>
        </p:nvSpPr>
        <p:spPr>
          <a:xfrm>
            <a:off x="7599559" y="6017767"/>
            <a:ext cx="53943" cy="88671"/>
          </a:xfrm>
          <a:prstGeom prst="rect">
            <a:avLst/>
          </a:prstGeom>
          <a:blipFill>
            <a:blip r:embed="rId306" cstate="print"/>
            <a:stretch>
              <a:fillRect/>
            </a:stretch>
          </a:blipFill>
        </p:spPr>
        <p:txBody>
          <a:bodyPr wrap="square" lIns="0" tIns="0" rIns="0" bIns="0" rtlCol="0"/>
          <a:lstStyle/>
          <a:p>
            <a:endParaRPr/>
          </a:p>
        </p:txBody>
      </p:sp>
      <p:sp>
        <p:nvSpPr>
          <p:cNvPr id="633" name="object 633"/>
          <p:cNvSpPr/>
          <p:nvPr/>
        </p:nvSpPr>
        <p:spPr>
          <a:xfrm>
            <a:off x="6809247" y="6023406"/>
            <a:ext cx="68195" cy="88696"/>
          </a:xfrm>
          <a:prstGeom prst="rect">
            <a:avLst/>
          </a:prstGeom>
          <a:blipFill>
            <a:blip r:embed="rId307" cstate="print"/>
            <a:stretch>
              <a:fillRect/>
            </a:stretch>
          </a:blipFill>
        </p:spPr>
        <p:txBody>
          <a:bodyPr wrap="square" lIns="0" tIns="0" rIns="0" bIns="0" rtlCol="0"/>
          <a:lstStyle/>
          <a:p>
            <a:endParaRPr/>
          </a:p>
        </p:txBody>
      </p:sp>
      <p:sp>
        <p:nvSpPr>
          <p:cNvPr id="634" name="object 634"/>
          <p:cNvSpPr/>
          <p:nvPr/>
        </p:nvSpPr>
        <p:spPr>
          <a:xfrm>
            <a:off x="7788223" y="6103124"/>
            <a:ext cx="49479" cy="88493"/>
          </a:xfrm>
          <a:prstGeom prst="rect">
            <a:avLst/>
          </a:prstGeom>
          <a:blipFill>
            <a:blip r:embed="rId308" cstate="print"/>
            <a:stretch>
              <a:fillRect/>
            </a:stretch>
          </a:blipFill>
        </p:spPr>
        <p:txBody>
          <a:bodyPr wrap="square" lIns="0" tIns="0" rIns="0" bIns="0" rtlCol="0"/>
          <a:lstStyle/>
          <a:p>
            <a:endParaRPr/>
          </a:p>
        </p:txBody>
      </p:sp>
      <p:sp>
        <p:nvSpPr>
          <p:cNvPr id="635" name="object 635"/>
          <p:cNvSpPr/>
          <p:nvPr/>
        </p:nvSpPr>
        <p:spPr>
          <a:xfrm>
            <a:off x="7166292" y="6128181"/>
            <a:ext cx="63195" cy="87985"/>
          </a:xfrm>
          <a:prstGeom prst="rect">
            <a:avLst/>
          </a:prstGeom>
          <a:blipFill>
            <a:blip r:embed="rId309" cstate="print"/>
            <a:stretch>
              <a:fillRect/>
            </a:stretch>
          </a:blipFill>
        </p:spPr>
        <p:txBody>
          <a:bodyPr wrap="square" lIns="0" tIns="0" rIns="0" bIns="0" rtlCol="0"/>
          <a:lstStyle/>
          <a:p>
            <a:endParaRPr/>
          </a:p>
        </p:txBody>
      </p:sp>
      <p:sp>
        <p:nvSpPr>
          <p:cNvPr id="636" name="object 636"/>
          <p:cNvSpPr/>
          <p:nvPr/>
        </p:nvSpPr>
        <p:spPr>
          <a:xfrm>
            <a:off x="7384730" y="6235179"/>
            <a:ext cx="59438" cy="88150"/>
          </a:xfrm>
          <a:prstGeom prst="rect">
            <a:avLst/>
          </a:prstGeom>
          <a:blipFill>
            <a:blip r:embed="rId310" cstate="print"/>
            <a:stretch>
              <a:fillRect/>
            </a:stretch>
          </a:blipFill>
        </p:spPr>
        <p:txBody>
          <a:bodyPr wrap="square" lIns="0" tIns="0" rIns="0" bIns="0" rtlCol="0"/>
          <a:lstStyle/>
          <a:p>
            <a:endParaRPr/>
          </a:p>
        </p:txBody>
      </p:sp>
      <p:sp>
        <p:nvSpPr>
          <p:cNvPr id="637" name="object 637"/>
          <p:cNvSpPr/>
          <p:nvPr/>
        </p:nvSpPr>
        <p:spPr>
          <a:xfrm>
            <a:off x="7273388" y="6261709"/>
            <a:ext cx="61513" cy="88023"/>
          </a:xfrm>
          <a:prstGeom prst="rect">
            <a:avLst/>
          </a:prstGeom>
          <a:blipFill>
            <a:blip r:embed="rId311" cstate="print"/>
            <a:stretch>
              <a:fillRect/>
            </a:stretch>
          </a:blipFill>
        </p:spPr>
        <p:txBody>
          <a:bodyPr wrap="square" lIns="0" tIns="0" rIns="0" bIns="0" rtlCol="0"/>
          <a:lstStyle/>
          <a:p>
            <a:endParaRPr/>
          </a:p>
        </p:txBody>
      </p:sp>
      <p:sp>
        <p:nvSpPr>
          <p:cNvPr id="638" name="object 638"/>
          <p:cNvSpPr/>
          <p:nvPr/>
        </p:nvSpPr>
        <p:spPr>
          <a:xfrm>
            <a:off x="7157964" y="6285649"/>
            <a:ext cx="63888" cy="87642"/>
          </a:xfrm>
          <a:prstGeom prst="rect">
            <a:avLst/>
          </a:prstGeom>
          <a:blipFill>
            <a:blip r:embed="rId312" cstate="print"/>
            <a:stretch>
              <a:fillRect/>
            </a:stretch>
          </a:blipFill>
        </p:spPr>
        <p:txBody>
          <a:bodyPr wrap="square" lIns="0" tIns="0" rIns="0" bIns="0" rtlCol="0"/>
          <a:lstStyle/>
          <a:p>
            <a:endParaRPr/>
          </a:p>
        </p:txBody>
      </p:sp>
      <p:sp>
        <p:nvSpPr>
          <p:cNvPr id="639" name="object 639"/>
          <p:cNvSpPr/>
          <p:nvPr/>
        </p:nvSpPr>
        <p:spPr>
          <a:xfrm>
            <a:off x="7038895" y="6306807"/>
            <a:ext cx="65960" cy="87553"/>
          </a:xfrm>
          <a:prstGeom prst="rect">
            <a:avLst/>
          </a:prstGeom>
          <a:blipFill>
            <a:blip r:embed="rId313" cstate="print"/>
            <a:stretch>
              <a:fillRect/>
            </a:stretch>
          </a:blipFill>
        </p:spPr>
        <p:txBody>
          <a:bodyPr wrap="square" lIns="0" tIns="0" rIns="0" bIns="0" rtlCol="0"/>
          <a:lstStyle/>
          <a:p>
            <a:endParaRPr/>
          </a:p>
        </p:txBody>
      </p:sp>
      <p:sp>
        <p:nvSpPr>
          <p:cNvPr id="640" name="object 640"/>
          <p:cNvSpPr/>
          <p:nvPr/>
        </p:nvSpPr>
        <p:spPr>
          <a:xfrm>
            <a:off x="6916066" y="6325108"/>
            <a:ext cx="68054" cy="87160"/>
          </a:xfrm>
          <a:prstGeom prst="rect">
            <a:avLst/>
          </a:prstGeom>
          <a:blipFill>
            <a:blip r:embed="rId314" cstate="print"/>
            <a:stretch>
              <a:fillRect/>
            </a:stretch>
          </a:blipFill>
        </p:spPr>
        <p:txBody>
          <a:bodyPr wrap="square" lIns="0" tIns="0" rIns="0" bIns="0" rtlCol="0"/>
          <a:lstStyle/>
          <a:p>
            <a:endParaRPr/>
          </a:p>
        </p:txBody>
      </p:sp>
      <p:sp>
        <p:nvSpPr>
          <p:cNvPr id="641" name="object 641"/>
          <p:cNvSpPr/>
          <p:nvPr/>
        </p:nvSpPr>
        <p:spPr>
          <a:xfrm>
            <a:off x="7558900" y="6319863"/>
            <a:ext cx="83604" cy="97764"/>
          </a:xfrm>
          <a:prstGeom prst="rect">
            <a:avLst/>
          </a:prstGeom>
          <a:blipFill>
            <a:blip r:embed="rId315" cstate="print"/>
            <a:stretch>
              <a:fillRect/>
            </a:stretch>
          </a:blipFill>
        </p:spPr>
        <p:txBody>
          <a:bodyPr wrap="square" lIns="0" tIns="0" rIns="0" bIns="0" rtlCol="0"/>
          <a:lstStyle/>
          <a:p>
            <a:endParaRPr/>
          </a:p>
        </p:txBody>
      </p:sp>
      <p:sp>
        <p:nvSpPr>
          <p:cNvPr id="642" name="object 642"/>
          <p:cNvSpPr/>
          <p:nvPr/>
        </p:nvSpPr>
        <p:spPr>
          <a:xfrm>
            <a:off x="6789955" y="6340563"/>
            <a:ext cx="69840" cy="87426"/>
          </a:xfrm>
          <a:prstGeom prst="rect">
            <a:avLst/>
          </a:prstGeom>
          <a:blipFill>
            <a:blip r:embed="rId316" cstate="print"/>
            <a:stretch>
              <a:fillRect/>
            </a:stretch>
          </a:blipFill>
        </p:spPr>
        <p:txBody>
          <a:bodyPr wrap="square" lIns="0" tIns="0" rIns="0" bIns="0" rtlCol="0"/>
          <a:lstStyle/>
          <a:p>
            <a:endParaRPr/>
          </a:p>
        </p:txBody>
      </p:sp>
      <p:sp>
        <p:nvSpPr>
          <p:cNvPr id="643" name="object 643"/>
          <p:cNvSpPr/>
          <p:nvPr/>
        </p:nvSpPr>
        <p:spPr>
          <a:xfrm>
            <a:off x="7261115" y="6417932"/>
            <a:ext cx="62595" cy="87376"/>
          </a:xfrm>
          <a:prstGeom prst="rect">
            <a:avLst/>
          </a:prstGeom>
          <a:blipFill>
            <a:blip r:embed="rId317" cstate="print"/>
            <a:stretch>
              <a:fillRect/>
            </a:stretch>
          </a:blipFill>
        </p:spPr>
        <p:txBody>
          <a:bodyPr wrap="square" lIns="0" tIns="0" rIns="0" bIns="0" rtlCol="0"/>
          <a:lstStyle/>
          <a:p>
            <a:endParaRPr/>
          </a:p>
        </p:txBody>
      </p:sp>
      <p:sp>
        <p:nvSpPr>
          <p:cNvPr id="644" name="object 644"/>
          <p:cNvSpPr/>
          <p:nvPr/>
        </p:nvSpPr>
        <p:spPr>
          <a:xfrm>
            <a:off x="7144884" y="6441922"/>
            <a:ext cx="64826" cy="87274"/>
          </a:xfrm>
          <a:prstGeom prst="rect">
            <a:avLst/>
          </a:prstGeom>
          <a:blipFill>
            <a:blip r:embed="rId318" cstate="print"/>
            <a:stretch>
              <a:fillRect/>
            </a:stretch>
          </a:blipFill>
        </p:spPr>
        <p:txBody>
          <a:bodyPr wrap="square" lIns="0" tIns="0" rIns="0" bIns="0" rtlCol="0"/>
          <a:lstStyle/>
          <a:p>
            <a:endParaRPr/>
          </a:p>
        </p:txBody>
      </p:sp>
      <p:sp>
        <p:nvSpPr>
          <p:cNvPr id="645" name="object 645"/>
          <p:cNvSpPr/>
          <p:nvPr/>
        </p:nvSpPr>
        <p:spPr>
          <a:xfrm>
            <a:off x="7243545" y="6573151"/>
            <a:ext cx="63671" cy="86499"/>
          </a:xfrm>
          <a:prstGeom prst="rect">
            <a:avLst/>
          </a:prstGeom>
          <a:blipFill>
            <a:blip r:embed="rId319" cstate="print"/>
            <a:stretch>
              <a:fillRect/>
            </a:stretch>
          </a:blipFill>
        </p:spPr>
        <p:txBody>
          <a:bodyPr wrap="square" lIns="0" tIns="0" rIns="0" bIns="0" rtlCol="0"/>
          <a:lstStyle/>
          <a:p>
            <a:endParaRPr/>
          </a:p>
        </p:txBody>
      </p:sp>
      <p:sp>
        <p:nvSpPr>
          <p:cNvPr id="646" name="object 646"/>
          <p:cNvSpPr/>
          <p:nvPr/>
        </p:nvSpPr>
        <p:spPr>
          <a:xfrm>
            <a:off x="7356322" y="6139865"/>
            <a:ext cx="547122" cy="622884"/>
          </a:xfrm>
          <a:prstGeom prst="rect">
            <a:avLst/>
          </a:prstGeom>
          <a:blipFill>
            <a:blip r:embed="rId320" cstate="print"/>
            <a:stretch>
              <a:fillRect/>
            </a:stretch>
          </a:blipFill>
        </p:spPr>
        <p:txBody>
          <a:bodyPr wrap="square" lIns="0" tIns="0" rIns="0" bIns="0" rtlCol="0"/>
          <a:lstStyle/>
          <a:p>
            <a:endParaRPr/>
          </a:p>
        </p:txBody>
      </p:sp>
      <p:sp>
        <p:nvSpPr>
          <p:cNvPr id="647" name="object 647"/>
          <p:cNvSpPr/>
          <p:nvPr/>
        </p:nvSpPr>
        <p:spPr>
          <a:xfrm>
            <a:off x="0" y="8"/>
            <a:ext cx="8393074" cy="7559996"/>
          </a:xfrm>
          <a:prstGeom prst="rect">
            <a:avLst/>
          </a:prstGeom>
          <a:blipFill>
            <a:blip r:embed="rId321" cstate="print"/>
            <a:stretch>
              <a:fillRect/>
            </a:stretch>
          </a:blipFill>
        </p:spPr>
        <p:txBody>
          <a:bodyPr wrap="square" lIns="0" tIns="0" rIns="0" bIns="0" rtlCol="0"/>
          <a:lstStyle/>
          <a:p>
            <a:endParaRPr/>
          </a:p>
        </p:txBody>
      </p:sp>
      <p:sp>
        <p:nvSpPr>
          <p:cNvPr id="648" name="object 648"/>
          <p:cNvSpPr/>
          <p:nvPr/>
        </p:nvSpPr>
        <p:spPr>
          <a:xfrm>
            <a:off x="6651166" y="351006"/>
            <a:ext cx="1737995" cy="6858000"/>
          </a:xfrm>
          <a:custGeom>
            <a:avLst/>
            <a:gdLst/>
            <a:ahLst/>
            <a:cxnLst/>
            <a:rect l="l" t="t" r="r" b="b"/>
            <a:pathLst>
              <a:path w="1737995" h="6858000">
                <a:moveTo>
                  <a:pt x="1737817" y="0"/>
                </a:moveTo>
                <a:lnTo>
                  <a:pt x="1461820" y="0"/>
                </a:lnTo>
                <a:lnTo>
                  <a:pt x="0" y="6858000"/>
                </a:lnTo>
                <a:lnTo>
                  <a:pt x="275996" y="6858000"/>
                </a:lnTo>
                <a:lnTo>
                  <a:pt x="1737817" y="0"/>
                </a:lnTo>
                <a:close/>
              </a:path>
            </a:pathLst>
          </a:custGeom>
          <a:solidFill>
            <a:srgbClr val="000000"/>
          </a:solidFill>
        </p:spPr>
        <p:txBody>
          <a:bodyPr wrap="square" lIns="0" tIns="0" rIns="0" bIns="0" rtlCol="0"/>
          <a:lstStyle/>
          <a:p>
            <a:endParaRPr/>
          </a:p>
        </p:txBody>
      </p:sp>
      <p:sp>
        <p:nvSpPr>
          <p:cNvPr id="649" name="object 649"/>
          <p:cNvSpPr/>
          <p:nvPr/>
        </p:nvSpPr>
        <p:spPr>
          <a:xfrm>
            <a:off x="7077673" y="0"/>
            <a:ext cx="1236980" cy="3339465"/>
          </a:xfrm>
          <a:custGeom>
            <a:avLst/>
            <a:gdLst/>
            <a:ahLst/>
            <a:cxnLst/>
            <a:rect l="l" t="t" r="r" b="b"/>
            <a:pathLst>
              <a:path w="1236979" h="3339465">
                <a:moveTo>
                  <a:pt x="1236973" y="0"/>
                </a:moveTo>
                <a:lnTo>
                  <a:pt x="711727" y="0"/>
                </a:lnTo>
                <a:lnTo>
                  <a:pt x="0" y="3339010"/>
                </a:lnTo>
                <a:lnTo>
                  <a:pt x="525246" y="3339010"/>
                </a:lnTo>
                <a:lnTo>
                  <a:pt x="1236973" y="0"/>
                </a:lnTo>
                <a:close/>
              </a:path>
            </a:pathLst>
          </a:custGeom>
          <a:solidFill>
            <a:srgbClr val="83898D"/>
          </a:solidFill>
        </p:spPr>
        <p:txBody>
          <a:bodyPr wrap="square" lIns="0" tIns="0" rIns="0" bIns="0" rtlCol="0"/>
          <a:lstStyle/>
          <a:p>
            <a:endParaRPr/>
          </a:p>
        </p:txBody>
      </p:sp>
      <p:sp>
        <p:nvSpPr>
          <p:cNvPr id="650" name="object 650"/>
          <p:cNvSpPr/>
          <p:nvPr/>
        </p:nvSpPr>
        <p:spPr>
          <a:xfrm>
            <a:off x="6703142" y="4980007"/>
            <a:ext cx="817244" cy="2580005"/>
          </a:xfrm>
          <a:custGeom>
            <a:avLst/>
            <a:gdLst/>
            <a:ahLst/>
            <a:cxnLst/>
            <a:rect l="l" t="t" r="r" b="b"/>
            <a:pathLst>
              <a:path w="817245" h="2580004">
                <a:moveTo>
                  <a:pt x="816931" y="0"/>
                </a:moveTo>
                <a:lnTo>
                  <a:pt x="549939" y="0"/>
                </a:lnTo>
                <a:lnTo>
                  <a:pt x="0" y="2579997"/>
                </a:lnTo>
                <a:lnTo>
                  <a:pt x="266992" y="2579997"/>
                </a:lnTo>
                <a:lnTo>
                  <a:pt x="816931" y="0"/>
                </a:lnTo>
                <a:close/>
              </a:path>
            </a:pathLst>
          </a:custGeom>
          <a:solidFill>
            <a:srgbClr val="83898D"/>
          </a:solidFill>
        </p:spPr>
        <p:txBody>
          <a:bodyPr wrap="square" lIns="0" tIns="0" rIns="0" bIns="0" rtlCol="0"/>
          <a:lstStyle/>
          <a:p>
            <a:endParaRPr/>
          </a:p>
        </p:txBody>
      </p:sp>
      <p:grpSp>
        <p:nvGrpSpPr>
          <p:cNvPr id="674" name="グループ化 673">
            <a:extLst>
              <a:ext uri="{FF2B5EF4-FFF2-40B4-BE49-F238E27FC236}">
                <a16:creationId xmlns:a16="http://schemas.microsoft.com/office/drawing/2014/main" id="{E5361B82-1C85-B073-A3ED-D5BB3F91985C}"/>
              </a:ext>
            </a:extLst>
          </p:cNvPr>
          <p:cNvGrpSpPr/>
          <p:nvPr/>
        </p:nvGrpSpPr>
        <p:grpSpPr>
          <a:xfrm>
            <a:off x="8672817" y="319798"/>
            <a:ext cx="1729101" cy="971956"/>
            <a:chOff x="8672817" y="319798"/>
            <a:chExt cx="1729101" cy="971956"/>
          </a:xfrm>
        </p:grpSpPr>
        <p:sp>
          <p:nvSpPr>
            <p:cNvPr id="651" name="object 651"/>
            <p:cNvSpPr/>
            <p:nvPr/>
          </p:nvSpPr>
          <p:spPr>
            <a:xfrm>
              <a:off x="8908767" y="1079893"/>
              <a:ext cx="1491947" cy="56972"/>
            </a:xfrm>
            <a:prstGeom prst="rect">
              <a:avLst/>
            </a:prstGeom>
            <a:blipFill>
              <a:blip r:embed="rId322" cstate="print"/>
              <a:stretch>
                <a:fillRect/>
              </a:stretch>
            </a:blipFill>
          </p:spPr>
          <p:txBody>
            <a:bodyPr wrap="square" lIns="0" tIns="0" rIns="0" bIns="0" rtlCol="0"/>
            <a:lstStyle/>
            <a:p>
              <a:endParaRPr/>
            </a:p>
          </p:txBody>
        </p:sp>
        <p:sp>
          <p:nvSpPr>
            <p:cNvPr id="652" name="object 652"/>
            <p:cNvSpPr/>
            <p:nvPr/>
          </p:nvSpPr>
          <p:spPr>
            <a:xfrm>
              <a:off x="8672817" y="319798"/>
              <a:ext cx="315061" cy="971956"/>
            </a:xfrm>
            <a:prstGeom prst="rect">
              <a:avLst/>
            </a:prstGeom>
            <a:blipFill>
              <a:blip r:embed="rId323" cstate="print"/>
              <a:stretch>
                <a:fillRect/>
              </a:stretch>
            </a:blipFill>
          </p:spPr>
          <p:txBody>
            <a:bodyPr wrap="square" lIns="0" tIns="0" rIns="0" bIns="0" rtlCol="0"/>
            <a:lstStyle/>
            <a:p>
              <a:endParaRPr/>
            </a:p>
          </p:txBody>
        </p:sp>
        <p:sp>
          <p:nvSpPr>
            <p:cNvPr id="653" name="object 653"/>
            <p:cNvSpPr/>
            <p:nvPr/>
          </p:nvSpPr>
          <p:spPr>
            <a:xfrm>
              <a:off x="9848833" y="319801"/>
              <a:ext cx="553085" cy="659765"/>
            </a:xfrm>
            <a:custGeom>
              <a:avLst/>
              <a:gdLst/>
              <a:ahLst/>
              <a:cxnLst/>
              <a:rect l="l" t="t" r="r" b="b"/>
              <a:pathLst>
                <a:path w="553084" h="659765">
                  <a:moveTo>
                    <a:pt x="346646" y="0"/>
                  </a:moveTo>
                  <a:lnTo>
                    <a:pt x="99047" y="0"/>
                  </a:lnTo>
                  <a:lnTo>
                    <a:pt x="0" y="465950"/>
                  </a:lnTo>
                  <a:lnTo>
                    <a:pt x="149898" y="659663"/>
                  </a:lnTo>
                  <a:lnTo>
                    <a:pt x="208254" y="659663"/>
                  </a:lnTo>
                  <a:lnTo>
                    <a:pt x="251779" y="657688"/>
                  </a:lnTo>
                  <a:lnTo>
                    <a:pt x="298115" y="651352"/>
                  </a:lnTo>
                  <a:lnTo>
                    <a:pt x="345036" y="640066"/>
                  </a:lnTo>
                  <a:lnTo>
                    <a:pt x="390313" y="623242"/>
                  </a:lnTo>
                  <a:lnTo>
                    <a:pt x="431721" y="600293"/>
                  </a:lnTo>
                  <a:lnTo>
                    <a:pt x="467031" y="570630"/>
                  </a:lnTo>
                  <a:lnTo>
                    <a:pt x="482074" y="550024"/>
                  </a:lnTo>
                  <a:lnTo>
                    <a:pt x="123748" y="550024"/>
                  </a:lnTo>
                  <a:lnTo>
                    <a:pt x="161036" y="374599"/>
                  </a:lnTo>
                  <a:lnTo>
                    <a:pt x="492282" y="374599"/>
                  </a:lnTo>
                  <a:lnTo>
                    <a:pt x="480224" y="357112"/>
                  </a:lnTo>
                  <a:lnTo>
                    <a:pt x="445485" y="332275"/>
                  </a:lnTo>
                  <a:lnTo>
                    <a:pt x="401688" y="317042"/>
                  </a:lnTo>
                  <a:lnTo>
                    <a:pt x="402069" y="315213"/>
                  </a:lnTo>
                  <a:lnTo>
                    <a:pt x="452557" y="293555"/>
                  </a:lnTo>
                  <a:lnTo>
                    <a:pt x="491860" y="264960"/>
                  </a:lnTo>
                  <a:lnTo>
                    <a:pt x="184340" y="264960"/>
                  </a:lnTo>
                  <a:lnTo>
                    <a:pt x="217360" y="109639"/>
                  </a:lnTo>
                  <a:lnTo>
                    <a:pt x="549447" y="109639"/>
                  </a:lnTo>
                  <a:lnTo>
                    <a:pt x="541589" y="80682"/>
                  </a:lnTo>
                  <a:lnTo>
                    <a:pt x="518342" y="49594"/>
                  </a:lnTo>
                  <a:lnTo>
                    <a:pt x="484985" y="26777"/>
                  </a:lnTo>
                  <a:lnTo>
                    <a:pt x="443757" y="11436"/>
                  </a:lnTo>
                  <a:lnTo>
                    <a:pt x="396898" y="2775"/>
                  </a:lnTo>
                  <a:lnTo>
                    <a:pt x="346646" y="0"/>
                  </a:lnTo>
                  <a:close/>
                </a:path>
                <a:path w="553084" h="659765">
                  <a:moveTo>
                    <a:pt x="492282" y="374599"/>
                  </a:moveTo>
                  <a:lnTo>
                    <a:pt x="271589" y="374599"/>
                  </a:lnTo>
                  <a:lnTo>
                    <a:pt x="316641" y="377641"/>
                  </a:lnTo>
                  <a:lnTo>
                    <a:pt x="349515" y="390021"/>
                  </a:lnTo>
                  <a:lnTo>
                    <a:pt x="366860" y="416620"/>
                  </a:lnTo>
                  <a:lnTo>
                    <a:pt x="365328" y="462318"/>
                  </a:lnTo>
                  <a:lnTo>
                    <a:pt x="347436" y="508013"/>
                  </a:lnTo>
                  <a:lnTo>
                    <a:pt x="318784" y="534608"/>
                  </a:lnTo>
                  <a:lnTo>
                    <a:pt x="280647" y="546984"/>
                  </a:lnTo>
                  <a:lnTo>
                    <a:pt x="234302" y="550024"/>
                  </a:lnTo>
                  <a:lnTo>
                    <a:pt x="482074" y="550024"/>
                  </a:lnTo>
                  <a:lnTo>
                    <a:pt x="494017" y="533665"/>
                  </a:lnTo>
                  <a:lnTo>
                    <a:pt x="510451" y="488810"/>
                  </a:lnTo>
                  <a:lnTo>
                    <a:pt x="514672" y="435422"/>
                  </a:lnTo>
                  <a:lnTo>
                    <a:pt x="503941" y="391508"/>
                  </a:lnTo>
                  <a:lnTo>
                    <a:pt x="492282" y="374599"/>
                  </a:lnTo>
                  <a:close/>
                </a:path>
                <a:path w="553084" h="659765">
                  <a:moveTo>
                    <a:pt x="549447" y="109639"/>
                  </a:moveTo>
                  <a:lnTo>
                    <a:pt x="327914" y="109639"/>
                  </a:lnTo>
                  <a:lnTo>
                    <a:pt x="366390" y="114322"/>
                  </a:lnTo>
                  <a:lnTo>
                    <a:pt x="392291" y="128600"/>
                  </a:lnTo>
                  <a:lnTo>
                    <a:pt x="404946" y="152812"/>
                  </a:lnTo>
                  <a:lnTo>
                    <a:pt x="403682" y="187299"/>
                  </a:lnTo>
                  <a:lnTo>
                    <a:pt x="390282" y="221792"/>
                  </a:lnTo>
                  <a:lnTo>
                    <a:pt x="367333" y="246003"/>
                  </a:lnTo>
                  <a:lnTo>
                    <a:pt x="335361" y="260278"/>
                  </a:lnTo>
                  <a:lnTo>
                    <a:pt x="294894" y="264960"/>
                  </a:lnTo>
                  <a:lnTo>
                    <a:pt x="491860" y="264960"/>
                  </a:lnTo>
                  <a:lnTo>
                    <a:pt x="496095" y="261878"/>
                  </a:lnTo>
                  <a:lnTo>
                    <a:pt x="529301" y="220778"/>
                  </a:lnTo>
                  <a:lnTo>
                    <a:pt x="548792" y="170853"/>
                  </a:lnTo>
                  <a:lnTo>
                    <a:pt x="552485" y="120836"/>
                  </a:lnTo>
                  <a:lnTo>
                    <a:pt x="549447" y="109639"/>
                  </a:lnTo>
                  <a:close/>
                </a:path>
              </a:pathLst>
            </a:custGeom>
            <a:solidFill>
              <a:srgbClr val="000000"/>
            </a:solidFill>
          </p:spPr>
          <p:txBody>
            <a:bodyPr wrap="square" lIns="0" tIns="0" rIns="0" bIns="0" rtlCol="0"/>
            <a:lstStyle/>
            <a:p>
              <a:endParaRPr/>
            </a:p>
          </p:txBody>
        </p:sp>
        <p:sp>
          <p:nvSpPr>
            <p:cNvPr id="654" name="object 654"/>
            <p:cNvSpPr/>
            <p:nvPr/>
          </p:nvSpPr>
          <p:spPr>
            <a:xfrm>
              <a:off x="9426065" y="398211"/>
              <a:ext cx="548640" cy="598170"/>
            </a:xfrm>
            <a:custGeom>
              <a:avLst/>
              <a:gdLst/>
              <a:ahLst/>
              <a:cxnLst/>
              <a:rect l="l" t="t" r="r" b="b"/>
              <a:pathLst>
                <a:path w="548640" h="598169">
                  <a:moveTo>
                    <a:pt x="304469" y="0"/>
                  </a:moveTo>
                  <a:lnTo>
                    <a:pt x="264497" y="2726"/>
                  </a:lnTo>
                  <a:lnTo>
                    <a:pt x="222979" y="11481"/>
                  </a:lnTo>
                  <a:lnTo>
                    <a:pt x="183045" y="27125"/>
                  </a:lnTo>
                  <a:lnTo>
                    <a:pt x="147822" y="50519"/>
                  </a:lnTo>
                  <a:lnTo>
                    <a:pt x="120439" y="82525"/>
                  </a:lnTo>
                  <a:lnTo>
                    <a:pt x="104025" y="124002"/>
                  </a:lnTo>
                  <a:lnTo>
                    <a:pt x="101812" y="160030"/>
                  </a:lnTo>
                  <a:lnTo>
                    <a:pt x="109539" y="193452"/>
                  </a:lnTo>
                  <a:lnTo>
                    <a:pt x="125212" y="223150"/>
                  </a:lnTo>
                  <a:lnTo>
                    <a:pt x="146837" y="248005"/>
                  </a:lnTo>
                  <a:lnTo>
                    <a:pt x="123226" y="262344"/>
                  </a:lnTo>
                  <a:lnTo>
                    <a:pt x="97764" y="279579"/>
                  </a:lnTo>
                  <a:lnTo>
                    <a:pt x="76332" y="294902"/>
                  </a:lnTo>
                  <a:lnTo>
                    <a:pt x="64808" y="303504"/>
                  </a:lnTo>
                  <a:lnTo>
                    <a:pt x="78853" y="331434"/>
                  </a:lnTo>
                  <a:lnTo>
                    <a:pt x="84112" y="353444"/>
                  </a:lnTo>
                  <a:lnTo>
                    <a:pt x="70345" y="425424"/>
                  </a:lnTo>
                  <a:lnTo>
                    <a:pt x="52704" y="467845"/>
                  </a:lnTo>
                  <a:lnTo>
                    <a:pt x="29262" y="500843"/>
                  </a:lnTo>
                  <a:lnTo>
                    <a:pt x="0" y="529856"/>
                  </a:lnTo>
                  <a:lnTo>
                    <a:pt x="32083" y="560781"/>
                  </a:lnTo>
                  <a:lnTo>
                    <a:pt x="74518" y="581863"/>
                  </a:lnTo>
                  <a:lnTo>
                    <a:pt x="123252" y="593914"/>
                  </a:lnTo>
                  <a:lnTo>
                    <a:pt x="174231" y="597750"/>
                  </a:lnTo>
                  <a:lnTo>
                    <a:pt x="222315" y="593626"/>
                  </a:lnTo>
                  <a:lnTo>
                    <a:pt x="273975" y="581453"/>
                  </a:lnTo>
                  <a:lnTo>
                    <a:pt x="324451" y="561532"/>
                  </a:lnTo>
                  <a:lnTo>
                    <a:pt x="368985" y="534162"/>
                  </a:lnTo>
                  <a:lnTo>
                    <a:pt x="512367" y="534162"/>
                  </a:lnTo>
                  <a:lnTo>
                    <a:pt x="492767" y="508723"/>
                  </a:lnTo>
                  <a:lnTo>
                    <a:pt x="196329" y="508723"/>
                  </a:lnTo>
                  <a:lnTo>
                    <a:pt x="160807" y="503022"/>
                  </a:lnTo>
                  <a:lnTo>
                    <a:pt x="133126" y="486367"/>
                  </a:lnTo>
                  <a:lnTo>
                    <a:pt x="117167" y="459426"/>
                  </a:lnTo>
                  <a:lnTo>
                    <a:pt x="116814" y="422871"/>
                  </a:lnTo>
                  <a:lnTo>
                    <a:pt x="127361" y="391960"/>
                  </a:lnTo>
                  <a:lnTo>
                    <a:pt x="144316" y="364550"/>
                  </a:lnTo>
                  <a:lnTo>
                    <a:pt x="166567" y="340268"/>
                  </a:lnTo>
                  <a:lnTo>
                    <a:pt x="193001" y="318744"/>
                  </a:lnTo>
                  <a:lnTo>
                    <a:pt x="346389" y="318744"/>
                  </a:lnTo>
                  <a:lnTo>
                    <a:pt x="309029" y="270256"/>
                  </a:lnTo>
                  <a:lnTo>
                    <a:pt x="355371" y="245053"/>
                  </a:lnTo>
                  <a:lnTo>
                    <a:pt x="398372" y="211731"/>
                  </a:lnTo>
                  <a:lnTo>
                    <a:pt x="401292" y="208254"/>
                  </a:lnTo>
                  <a:lnTo>
                    <a:pt x="260997" y="208254"/>
                  </a:lnTo>
                  <a:lnTo>
                    <a:pt x="246940" y="192703"/>
                  </a:lnTo>
                  <a:lnTo>
                    <a:pt x="231725" y="172086"/>
                  </a:lnTo>
                  <a:lnTo>
                    <a:pt x="220465" y="149681"/>
                  </a:lnTo>
                  <a:lnTo>
                    <a:pt x="218274" y="128765"/>
                  </a:lnTo>
                  <a:lnTo>
                    <a:pt x="226644" y="109332"/>
                  </a:lnTo>
                  <a:lnTo>
                    <a:pt x="241731" y="93697"/>
                  </a:lnTo>
                  <a:lnTo>
                    <a:pt x="261819" y="83277"/>
                  </a:lnTo>
                  <a:lnTo>
                    <a:pt x="285191" y="79489"/>
                  </a:lnTo>
                  <a:lnTo>
                    <a:pt x="451784" y="79489"/>
                  </a:lnTo>
                  <a:lnTo>
                    <a:pt x="451747" y="75393"/>
                  </a:lnTo>
                  <a:lnTo>
                    <a:pt x="430711" y="40176"/>
                  </a:lnTo>
                  <a:lnTo>
                    <a:pt x="395128" y="16864"/>
                  </a:lnTo>
                  <a:lnTo>
                    <a:pt x="351035" y="3968"/>
                  </a:lnTo>
                  <a:lnTo>
                    <a:pt x="304469" y="0"/>
                  </a:lnTo>
                  <a:close/>
                </a:path>
                <a:path w="548640" h="598169">
                  <a:moveTo>
                    <a:pt x="512367" y="534162"/>
                  </a:moveTo>
                  <a:lnTo>
                    <a:pt x="368985" y="534162"/>
                  </a:lnTo>
                  <a:lnTo>
                    <a:pt x="399961" y="581190"/>
                  </a:lnTo>
                  <a:lnTo>
                    <a:pt x="548601" y="581190"/>
                  </a:lnTo>
                  <a:lnTo>
                    <a:pt x="512367" y="534162"/>
                  </a:lnTo>
                  <a:close/>
                </a:path>
                <a:path w="548640" h="598169">
                  <a:moveTo>
                    <a:pt x="346389" y="318744"/>
                  </a:moveTo>
                  <a:lnTo>
                    <a:pt x="193001" y="318744"/>
                  </a:lnTo>
                  <a:lnTo>
                    <a:pt x="310159" y="470573"/>
                  </a:lnTo>
                  <a:lnTo>
                    <a:pt x="285385" y="485251"/>
                  </a:lnTo>
                  <a:lnTo>
                    <a:pt x="255182" y="497397"/>
                  </a:lnTo>
                  <a:lnTo>
                    <a:pt x="224011" y="505668"/>
                  </a:lnTo>
                  <a:lnTo>
                    <a:pt x="196329" y="508723"/>
                  </a:lnTo>
                  <a:lnTo>
                    <a:pt x="492767" y="508723"/>
                  </a:lnTo>
                  <a:lnTo>
                    <a:pt x="346389" y="318744"/>
                  </a:lnTo>
                  <a:close/>
                </a:path>
                <a:path w="548640" h="598169">
                  <a:moveTo>
                    <a:pt x="451784" y="79489"/>
                  </a:moveTo>
                  <a:lnTo>
                    <a:pt x="285191" y="79489"/>
                  </a:lnTo>
                  <a:lnTo>
                    <a:pt x="307996" y="81872"/>
                  </a:lnTo>
                  <a:lnTo>
                    <a:pt x="325861" y="89619"/>
                  </a:lnTo>
                  <a:lnTo>
                    <a:pt x="336285" y="103626"/>
                  </a:lnTo>
                  <a:lnTo>
                    <a:pt x="336765" y="124790"/>
                  </a:lnTo>
                  <a:lnTo>
                    <a:pt x="326032" y="149457"/>
                  </a:lnTo>
                  <a:lnTo>
                    <a:pt x="307154" y="172485"/>
                  </a:lnTo>
                  <a:lnTo>
                    <a:pt x="284139" y="192530"/>
                  </a:lnTo>
                  <a:lnTo>
                    <a:pt x="260997" y="208254"/>
                  </a:lnTo>
                  <a:lnTo>
                    <a:pt x="401292" y="208254"/>
                  </a:lnTo>
                  <a:lnTo>
                    <a:pt x="432492" y="171107"/>
                  </a:lnTo>
                  <a:lnTo>
                    <a:pt x="452196" y="124002"/>
                  </a:lnTo>
                  <a:lnTo>
                    <a:pt x="451784" y="79489"/>
                  </a:lnTo>
                  <a:close/>
                </a:path>
              </a:pathLst>
            </a:custGeom>
            <a:solidFill>
              <a:srgbClr val="000000"/>
            </a:solidFill>
          </p:spPr>
          <p:txBody>
            <a:bodyPr wrap="square" lIns="0" tIns="0" rIns="0" bIns="0" rtlCol="0"/>
            <a:lstStyle/>
            <a:p>
              <a:endParaRPr/>
            </a:p>
          </p:txBody>
        </p:sp>
        <p:sp>
          <p:nvSpPr>
            <p:cNvPr id="655" name="object 655"/>
            <p:cNvSpPr/>
            <p:nvPr/>
          </p:nvSpPr>
          <p:spPr>
            <a:xfrm>
              <a:off x="8926194" y="319801"/>
              <a:ext cx="593725" cy="659765"/>
            </a:xfrm>
            <a:custGeom>
              <a:avLst/>
              <a:gdLst/>
              <a:ahLst/>
              <a:cxnLst/>
              <a:rect l="l" t="t" r="r" b="b"/>
              <a:pathLst>
                <a:path w="593725" h="659765">
                  <a:moveTo>
                    <a:pt x="387819" y="0"/>
                  </a:moveTo>
                  <a:lnTo>
                    <a:pt x="140220" y="0"/>
                  </a:lnTo>
                  <a:lnTo>
                    <a:pt x="0" y="659663"/>
                  </a:lnTo>
                  <a:lnTo>
                    <a:pt x="249427" y="659663"/>
                  </a:lnTo>
                  <a:lnTo>
                    <a:pt x="292952" y="657688"/>
                  </a:lnTo>
                  <a:lnTo>
                    <a:pt x="339289" y="651352"/>
                  </a:lnTo>
                  <a:lnTo>
                    <a:pt x="386209" y="640066"/>
                  </a:lnTo>
                  <a:lnTo>
                    <a:pt x="431487" y="623242"/>
                  </a:lnTo>
                  <a:lnTo>
                    <a:pt x="472894" y="600293"/>
                  </a:lnTo>
                  <a:lnTo>
                    <a:pt x="508204" y="570630"/>
                  </a:lnTo>
                  <a:lnTo>
                    <a:pt x="523248" y="550024"/>
                  </a:lnTo>
                  <a:lnTo>
                    <a:pt x="164922" y="550024"/>
                  </a:lnTo>
                  <a:lnTo>
                    <a:pt x="202209" y="374599"/>
                  </a:lnTo>
                  <a:lnTo>
                    <a:pt x="533455" y="374599"/>
                  </a:lnTo>
                  <a:lnTo>
                    <a:pt x="521398" y="357112"/>
                  </a:lnTo>
                  <a:lnTo>
                    <a:pt x="486658" y="332275"/>
                  </a:lnTo>
                  <a:lnTo>
                    <a:pt x="442861" y="317042"/>
                  </a:lnTo>
                  <a:lnTo>
                    <a:pt x="443255" y="315213"/>
                  </a:lnTo>
                  <a:lnTo>
                    <a:pt x="493735" y="293555"/>
                  </a:lnTo>
                  <a:lnTo>
                    <a:pt x="533035" y="264960"/>
                  </a:lnTo>
                  <a:lnTo>
                    <a:pt x="225513" y="264960"/>
                  </a:lnTo>
                  <a:lnTo>
                    <a:pt x="258533" y="109639"/>
                  </a:lnTo>
                  <a:lnTo>
                    <a:pt x="590620" y="109639"/>
                  </a:lnTo>
                  <a:lnTo>
                    <a:pt x="582762" y="80682"/>
                  </a:lnTo>
                  <a:lnTo>
                    <a:pt x="559516" y="49594"/>
                  </a:lnTo>
                  <a:lnTo>
                    <a:pt x="526159" y="26777"/>
                  </a:lnTo>
                  <a:lnTo>
                    <a:pt x="484931" y="11436"/>
                  </a:lnTo>
                  <a:lnTo>
                    <a:pt x="438071" y="2775"/>
                  </a:lnTo>
                  <a:lnTo>
                    <a:pt x="387819" y="0"/>
                  </a:lnTo>
                  <a:close/>
                </a:path>
                <a:path w="593725" h="659765">
                  <a:moveTo>
                    <a:pt x="533455" y="374599"/>
                  </a:moveTo>
                  <a:lnTo>
                    <a:pt x="312762" y="374599"/>
                  </a:lnTo>
                  <a:lnTo>
                    <a:pt x="357815" y="377641"/>
                  </a:lnTo>
                  <a:lnTo>
                    <a:pt x="390688" y="390021"/>
                  </a:lnTo>
                  <a:lnTo>
                    <a:pt x="408033" y="416620"/>
                  </a:lnTo>
                  <a:lnTo>
                    <a:pt x="406501" y="462318"/>
                  </a:lnTo>
                  <a:lnTo>
                    <a:pt x="388609" y="508013"/>
                  </a:lnTo>
                  <a:lnTo>
                    <a:pt x="359957" y="534608"/>
                  </a:lnTo>
                  <a:lnTo>
                    <a:pt x="321821" y="546984"/>
                  </a:lnTo>
                  <a:lnTo>
                    <a:pt x="275475" y="550024"/>
                  </a:lnTo>
                  <a:lnTo>
                    <a:pt x="523248" y="550024"/>
                  </a:lnTo>
                  <a:lnTo>
                    <a:pt x="535190" y="533665"/>
                  </a:lnTo>
                  <a:lnTo>
                    <a:pt x="551624" y="488810"/>
                  </a:lnTo>
                  <a:lnTo>
                    <a:pt x="555845" y="435422"/>
                  </a:lnTo>
                  <a:lnTo>
                    <a:pt x="545115" y="391508"/>
                  </a:lnTo>
                  <a:lnTo>
                    <a:pt x="533455" y="374599"/>
                  </a:lnTo>
                  <a:close/>
                </a:path>
                <a:path w="593725" h="659765">
                  <a:moveTo>
                    <a:pt x="590620" y="109639"/>
                  </a:moveTo>
                  <a:lnTo>
                    <a:pt x="369087" y="109639"/>
                  </a:lnTo>
                  <a:lnTo>
                    <a:pt x="407563" y="114322"/>
                  </a:lnTo>
                  <a:lnTo>
                    <a:pt x="433465" y="128600"/>
                  </a:lnTo>
                  <a:lnTo>
                    <a:pt x="446120" y="152812"/>
                  </a:lnTo>
                  <a:lnTo>
                    <a:pt x="444855" y="187299"/>
                  </a:lnTo>
                  <a:lnTo>
                    <a:pt x="431456" y="221792"/>
                  </a:lnTo>
                  <a:lnTo>
                    <a:pt x="408506" y="246003"/>
                  </a:lnTo>
                  <a:lnTo>
                    <a:pt x="376534" y="260278"/>
                  </a:lnTo>
                  <a:lnTo>
                    <a:pt x="336067" y="264960"/>
                  </a:lnTo>
                  <a:lnTo>
                    <a:pt x="533035" y="264960"/>
                  </a:lnTo>
                  <a:lnTo>
                    <a:pt x="537270" y="261878"/>
                  </a:lnTo>
                  <a:lnTo>
                    <a:pt x="570474" y="220778"/>
                  </a:lnTo>
                  <a:lnTo>
                    <a:pt x="589965" y="170853"/>
                  </a:lnTo>
                  <a:lnTo>
                    <a:pt x="593659" y="120836"/>
                  </a:lnTo>
                  <a:lnTo>
                    <a:pt x="590620" y="109639"/>
                  </a:lnTo>
                  <a:close/>
                </a:path>
              </a:pathLst>
            </a:custGeom>
            <a:solidFill>
              <a:srgbClr val="000000"/>
            </a:solidFill>
          </p:spPr>
          <p:txBody>
            <a:bodyPr wrap="square" lIns="0" tIns="0" rIns="0" bIns="0" rtlCol="0"/>
            <a:lstStyle/>
            <a:p>
              <a:endParaRPr/>
            </a:p>
          </p:txBody>
        </p:sp>
      </p:grpSp>
      <p:sp>
        <p:nvSpPr>
          <p:cNvPr id="656" name="object 656"/>
          <p:cNvSpPr/>
          <p:nvPr/>
        </p:nvSpPr>
        <p:spPr>
          <a:xfrm>
            <a:off x="873125" y="1903285"/>
            <a:ext cx="1649095" cy="338455"/>
          </a:xfrm>
          <a:custGeom>
            <a:avLst/>
            <a:gdLst/>
            <a:ahLst/>
            <a:cxnLst/>
            <a:rect l="l" t="t" r="r" b="b"/>
            <a:pathLst>
              <a:path w="1649095" h="338455">
                <a:moveTo>
                  <a:pt x="0" y="338327"/>
                </a:moveTo>
                <a:lnTo>
                  <a:pt x="1648790" y="338327"/>
                </a:lnTo>
                <a:lnTo>
                  <a:pt x="1648790" y="0"/>
                </a:lnTo>
                <a:lnTo>
                  <a:pt x="0" y="0"/>
                </a:lnTo>
                <a:lnTo>
                  <a:pt x="0" y="338327"/>
                </a:lnTo>
                <a:close/>
              </a:path>
            </a:pathLst>
          </a:custGeom>
          <a:solidFill>
            <a:srgbClr val="4A4A49">
              <a:alpha val="75000"/>
            </a:srgbClr>
          </a:solidFill>
        </p:spPr>
        <p:txBody>
          <a:bodyPr wrap="square" lIns="0" tIns="0" rIns="0" bIns="0" rtlCol="0"/>
          <a:lstStyle/>
          <a:p>
            <a:endParaRPr/>
          </a:p>
        </p:txBody>
      </p:sp>
      <p:sp>
        <p:nvSpPr>
          <p:cNvPr id="657" name="object 657"/>
          <p:cNvSpPr/>
          <p:nvPr/>
        </p:nvSpPr>
        <p:spPr>
          <a:xfrm>
            <a:off x="864689" y="1923981"/>
            <a:ext cx="1619250" cy="276225"/>
          </a:xfrm>
          <a:custGeom>
            <a:avLst/>
            <a:gdLst/>
            <a:ahLst/>
            <a:cxnLst/>
            <a:rect l="l" t="t" r="r" b="b"/>
            <a:pathLst>
              <a:path w="1619250" h="276225">
                <a:moveTo>
                  <a:pt x="1619161" y="0"/>
                </a:moveTo>
                <a:lnTo>
                  <a:pt x="0" y="0"/>
                </a:lnTo>
                <a:lnTo>
                  <a:pt x="0" y="275767"/>
                </a:lnTo>
                <a:lnTo>
                  <a:pt x="1561617" y="275767"/>
                </a:lnTo>
                <a:lnTo>
                  <a:pt x="1619161" y="0"/>
                </a:lnTo>
                <a:close/>
              </a:path>
            </a:pathLst>
          </a:custGeom>
          <a:solidFill>
            <a:srgbClr val="FFFFFF"/>
          </a:solidFill>
        </p:spPr>
        <p:txBody>
          <a:bodyPr wrap="square" lIns="0" tIns="0" rIns="0" bIns="0" rtlCol="0"/>
          <a:lstStyle/>
          <a:p>
            <a:endParaRPr/>
          </a:p>
        </p:txBody>
      </p:sp>
      <p:sp>
        <p:nvSpPr>
          <p:cNvPr id="658" name="object 658"/>
          <p:cNvSpPr/>
          <p:nvPr/>
        </p:nvSpPr>
        <p:spPr>
          <a:xfrm>
            <a:off x="534797" y="1901520"/>
            <a:ext cx="338455" cy="338455"/>
          </a:xfrm>
          <a:custGeom>
            <a:avLst/>
            <a:gdLst/>
            <a:ahLst/>
            <a:cxnLst/>
            <a:rect l="l" t="t" r="r" b="b"/>
            <a:pathLst>
              <a:path w="338455" h="338455">
                <a:moveTo>
                  <a:pt x="0" y="0"/>
                </a:moveTo>
                <a:lnTo>
                  <a:pt x="338328" y="0"/>
                </a:lnTo>
                <a:lnTo>
                  <a:pt x="338328" y="338327"/>
                </a:lnTo>
                <a:lnTo>
                  <a:pt x="0" y="338327"/>
                </a:lnTo>
                <a:lnTo>
                  <a:pt x="0" y="0"/>
                </a:lnTo>
                <a:close/>
              </a:path>
            </a:pathLst>
          </a:custGeom>
          <a:solidFill>
            <a:srgbClr val="4A4A49">
              <a:alpha val="75000"/>
            </a:srgbClr>
          </a:solidFill>
        </p:spPr>
        <p:txBody>
          <a:bodyPr wrap="square" lIns="0" tIns="0" rIns="0" bIns="0" rtlCol="0"/>
          <a:lstStyle/>
          <a:p>
            <a:endParaRPr/>
          </a:p>
        </p:txBody>
      </p:sp>
      <p:sp>
        <p:nvSpPr>
          <p:cNvPr id="659" name="object 659"/>
          <p:cNvSpPr/>
          <p:nvPr/>
        </p:nvSpPr>
        <p:spPr>
          <a:xfrm>
            <a:off x="564523" y="1931250"/>
            <a:ext cx="261620" cy="261620"/>
          </a:xfrm>
          <a:custGeom>
            <a:avLst/>
            <a:gdLst/>
            <a:ahLst/>
            <a:cxnLst/>
            <a:rect l="l" t="t" r="r" b="b"/>
            <a:pathLst>
              <a:path w="261619" h="261619">
                <a:moveTo>
                  <a:pt x="0" y="0"/>
                </a:moveTo>
                <a:lnTo>
                  <a:pt x="0" y="261226"/>
                </a:lnTo>
                <a:lnTo>
                  <a:pt x="261226" y="261226"/>
                </a:lnTo>
                <a:lnTo>
                  <a:pt x="261226" y="0"/>
                </a:lnTo>
                <a:lnTo>
                  <a:pt x="0" y="0"/>
                </a:lnTo>
                <a:close/>
              </a:path>
            </a:pathLst>
          </a:custGeom>
          <a:solidFill>
            <a:srgbClr val="FFFFFF"/>
          </a:solidFill>
        </p:spPr>
        <p:txBody>
          <a:bodyPr wrap="square" lIns="0" tIns="0" rIns="0" bIns="0" rtlCol="0"/>
          <a:lstStyle/>
          <a:p>
            <a:endParaRPr/>
          </a:p>
        </p:txBody>
      </p:sp>
      <p:sp>
        <p:nvSpPr>
          <p:cNvPr id="660" name="object 660"/>
          <p:cNvSpPr/>
          <p:nvPr/>
        </p:nvSpPr>
        <p:spPr>
          <a:xfrm>
            <a:off x="564523" y="1931250"/>
            <a:ext cx="261620" cy="261620"/>
          </a:xfrm>
          <a:custGeom>
            <a:avLst/>
            <a:gdLst/>
            <a:ahLst/>
            <a:cxnLst/>
            <a:rect l="l" t="t" r="r" b="b"/>
            <a:pathLst>
              <a:path w="261619" h="261619">
                <a:moveTo>
                  <a:pt x="0" y="0"/>
                </a:moveTo>
                <a:lnTo>
                  <a:pt x="0" y="261226"/>
                </a:lnTo>
                <a:lnTo>
                  <a:pt x="261226" y="261226"/>
                </a:lnTo>
                <a:lnTo>
                  <a:pt x="261226" y="0"/>
                </a:lnTo>
                <a:lnTo>
                  <a:pt x="0" y="0"/>
                </a:lnTo>
                <a:close/>
              </a:path>
            </a:pathLst>
          </a:custGeom>
          <a:ln w="18046">
            <a:solidFill>
              <a:srgbClr val="FFFFFF"/>
            </a:solidFill>
          </a:ln>
        </p:spPr>
        <p:txBody>
          <a:bodyPr wrap="square" lIns="0" tIns="0" rIns="0" bIns="0" rtlCol="0"/>
          <a:lstStyle/>
          <a:p>
            <a:endParaRPr/>
          </a:p>
        </p:txBody>
      </p:sp>
      <p:sp>
        <p:nvSpPr>
          <p:cNvPr id="661" name="object 661"/>
          <p:cNvSpPr/>
          <p:nvPr/>
        </p:nvSpPr>
        <p:spPr>
          <a:xfrm>
            <a:off x="583508" y="1981027"/>
            <a:ext cx="223520" cy="161925"/>
          </a:xfrm>
          <a:custGeom>
            <a:avLst/>
            <a:gdLst/>
            <a:ahLst/>
            <a:cxnLst/>
            <a:rect l="l" t="t" r="r" b="b"/>
            <a:pathLst>
              <a:path w="223520" h="161925">
                <a:moveTo>
                  <a:pt x="111248" y="27381"/>
                </a:moveTo>
                <a:lnTo>
                  <a:pt x="94217" y="71310"/>
                </a:lnTo>
                <a:lnTo>
                  <a:pt x="93189" y="72123"/>
                </a:lnTo>
                <a:lnTo>
                  <a:pt x="21395" y="78816"/>
                </a:lnTo>
                <a:lnTo>
                  <a:pt x="20113" y="80352"/>
                </a:lnTo>
                <a:lnTo>
                  <a:pt x="20138" y="82156"/>
                </a:lnTo>
                <a:lnTo>
                  <a:pt x="21561" y="139636"/>
                </a:lnTo>
                <a:lnTo>
                  <a:pt x="21586" y="141211"/>
                </a:lnTo>
                <a:lnTo>
                  <a:pt x="22653" y="142544"/>
                </a:lnTo>
                <a:lnTo>
                  <a:pt x="24101" y="142887"/>
                </a:lnTo>
                <a:lnTo>
                  <a:pt x="109191" y="161899"/>
                </a:lnTo>
                <a:lnTo>
                  <a:pt x="113305" y="161899"/>
                </a:lnTo>
                <a:lnTo>
                  <a:pt x="188803" y="144627"/>
                </a:lnTo>
                <a:lnTo>
                  <a:pt x="111248" y="144627"/>
                </a:lnTo>
                <a:lnTo>
                  <a:pt x="111248" y="27381"/>
                </a:lnTo>
                <a:close/>
              </a:path>
              <a:path w="223520" h="161925">
                <a:moveTo>
                  <a:pt x="147356" y="6959"/>
                </a:moveTo>
                <a:lnTo>
                  <a:pt x="110994" y="6959"/>
                </a:lnTo>
                <a:lnTo>
                  <a:pt x="135314" y="64439"/>
                </a:lnTo>
                <a:lnTo>
                  <a:pt x="138464" y="66763"/>
                </a:lnTo>
                <a:lnTo>
                  <a:pt x="186165" y="69977"/>
                </a:lnTo>
                <a:lnTo>
                  <a:pt x="186165" y="129501"/>
                </a:lnTo>
                <a:lnTo>
                  <a:pt x="111248" y="144627"/>
                </a:lnTo>
                <a:lnTo>
                  <a:pt x="188803" y="144627"/>
                </a:lnTo>
                <a:lnTo>
                  <a:pt x="201812" y="141655"/>
                </a:lnTo>
                <a:lnTo>
                  <a:pt x="201812" y="71335"/>
                </a:lnTo>
                <a:lnTo>
                  <a:pt x="222686" y="71335"/>
                </a:lnTo>
                <a:lnTo>
                  <a:pt x="223325" y="70383"/>
                </a:lnTo>
                <a:lnTo>
                  <a:pt x="200719" y="17716"/>
                </a:lnTo>
                <a:lnTo>
                  <a:pt x="199843" y="17005"/>
                </a:lnTo>
                <a:lnTo>
                  <a:pt x="147356" y="6959"/>
                </a:lnTo>
                <a:close/>
              </a:path>
              <a:path w="223520" h="161925">
                <a:moveTo>
                  <a:pt x="222686" y="71335"/>
                </a:moveTo>
                <a:lnTo>
                  <a:pt x="201812" y="71335"/>
                </a:lnTo>
                <a:lnTo>
                  <a:pt x="221560" y="73012"/>
                </a:lnTo>
                <a:lnTo>
                  <a:pt x="222686" y="71335"/>
                </a:lnTo>
                <a:close/>
              </a:path>
              <a:path w="223520" h="161925">
                <a:moveTo>
                  <a:pt x="110994" y="0"/>
                </a:moveTo>
                <a:lnTo>
                  <a:pt x="23897" y="17005"/>
                </a:lnTo>
                <a:lnTo>
                  <a:pt x="23034" y="17716"/>
                </a:lnTo>
                <a:lnTo>
                  <a:pt x="24" y="69977"/>
                </a:lnTo>
                <a:lnTo>
                  <a:pt x="0" y="70383"/>
                </a:lnTo>
                <a:lnTo>
                  <a:pt x="1698" y="72948"/>
                </a:lnTo>
                <a:lnTo>
                  <a:pt x="85416" y="63969"/>
                </a:lnTo>
                <a:lnTo>
                  <a:pt x="86546" y="63830"/>
                </a:lnTo>
                <a:lnTo>
                  <a:pt x="87537" y="63080"/>
                </a:lnTo>
                <a:lnTo>
                  <a:pt x="110994" y="6959"/>
                </a:lnTo>
                <a:lnTo>
                  <a:pt x="147356" y="6959"/>
                </a:lnTo>
                <a:lnTo>
                  <a:pt x="110994" y="0"/>
                </a:lnTo>
                <a:close/>
              </a:path>
            </a:pathLst>
          </a:custGeom>
          <a:solidFill>
            <a:srgbClr val="CD0B10"/>
          </a:solidFill>
        </p:spPr>
        <p:txBody>
          <a:bodyPr wrap="square" lIns="0" tIns="0" rIns="0" bIns="0" rtlCol="0"/>
          <a:lstStyle/>
          <a:p>
            <a:endParaRPr/>
          </a:p>
        </p:txBody>
      </p:sp>
      <p:sp>
        <p:nvSpPr>
          <p:cNvPr id="662" name="object 662"/>
          <p:cNvSpPr/>
          <p:nvPr/>
        </p:nvSpPr>
        <p:spPr>
          <a:xfrm>
            <a:off x="873125" y="1547063"/>
            <a:ext cx="1722120" cy="338455"/>
          </a:xfrm>
          <a:custGeom>
            <a:avLst/>
            <a:gdLst/>
            <a:ahLst/>
            <a:cxnLst/>
            <a:rect l="l" t="t" r="r" b="b"/>
            <a:pathLst>
              <a:path w="1722120" h="338455">
                <a:moveTo>
                  <a:pt x="0" y="338327"/>
                </a:moveTo>
                <a:lnTo>
                  <a:pt x="1721942" y="338327"/>
                </a:lnTo>
                <a:lnTo>
                  <a:pt x="1721942" y="0"/>
                </a:lnTo>
                <a:lnTo>
                  <a:pt x="0" y="0"/>
                </a:lnTo>
                <a:lnTo>
                  <a:pt x="0" y="338327"/>
                </a:lnTo>
                <a:close/>
              </a:path>
            </a:pathLst>
          </a:custGeom>
          <a:solidFill>
            <a:srgbClr val="4A4A49">
              <a:alpha val="75000"/>
            </a:srgbClr>
          </a:solidFill>
        </p:spPr>
        <p:txBody>
          <a:bodyPr wrap="square" lIns="0" tIns="0" rIns="0" bIns="0" rtlCol="0"/>
          <a:lstStyle/>
          <a:p>
            <a:endParaRPr/>
          </a:p>
        </p:txBody>
      </p:sp>
      <p:sp>
        <p:nvSpPr>
          <p:cNvPr id="663" name="object 663"/>
          <p:cNvSpPr/>
          <p:nvPr/>
        </p:nvSpPr>
        <p:spPr>
          <a:xfrm>
            <a:off x="864689" y="1567760"/>
            <a:ext cx="1693545" cy="276225"/>
          </a:xfrm>
          <a:custGeom>
            <a:avLst/>
            <a:gdLst/>
            <a:ahLst/>
            <a:cxnLst/>
            <a:rect l="l" t="t" r="r" b="b"/>
            <a:pathLst>
              <a:path w="1693545" h="276225">
                <a:moveTo>
                  <a:pt x="1693468" y="0"/>
                </a:moveTo>
                <a:lnTo>
                  <a:pt x="0" y="0"/>
                </a:lnTo>
                <a:lnTo>
                  <a:pt x="0" y="275767"/>
                </a:lnTo>
                <a:lnTo>
                  <a:pt x="1635912" y="275767"/>
                </a:lnTo>
                <a:lnTo>
                  <a:pt x="1693468" y="0"/>
                </a:lnTo>
                <a:close/>
              </a:path>
            </a:pathLst>
          </a:custGeom>
          <a:solidFill>
            <a:srgbClr val="FFFFFF"/>
          </a:solidFill>
        </p:spPr>
        <p:txBody>
          <a:bodyPr wrap="square" lIns="0" tIns="0" rIns="0" bIns="0" rtlCol="0"/>
          <a:lstStyle/>
          <a:p>
            <a:endParaRPr/>
          </a:p>
        </p:txBody>
      </p:sp>
      <p:sp>
        <p:nvSpPr>
          <p:cNvPr id="664" name="object 664"/>
          <p:cNvSpPr/>
          <p:nvPr/>
        </p:nvSpPr>
        <p:spPr>
          <a:xfrm>
            <a:off x="534797" y="1545310"/>
            <a:ext cx="338455" cy="338455"/>
          </a:xfrm>
          <a:custGeom>
            <a:avLst/>
            <a:gdLst/>
            <a:ahLst/>
            <a:cxnLst/>
            <a:rect l="l" t="t" r="r" b="b"/>
            <a:pathLst>
              <a:path w="338455" h="338455">
                <a:moveTo>
                  <a:pt x="0" y="0"/>
                </a:moveTo>
                <a:lnTo>
                  <a:pt x="338328" y="0"/>
                </a:lnTo>
                <a:lnTo>
                  <a:pt x="338328" y="338327"/>
                </a:lnTo>
                <a:lnTo>
                  <a:pt x="0" y="338327"/>
                </a:lnTo>
                <a:lnTo>
                  <a:pt x="0" y="0"/>
                </a:lnTo>
                <a:close/>
              </a:path>
            </a:pathLst>
          </a:custGeom>
          <a:solidFill>
            <a:srgbClr val="4A4A49">
              <a:alpha val="75000"/>
            </a:srgbClr>
          </a:solidFill>
        </p:spPr>
        <p:txBody>
          <a:bodyPr wrap="square" lIns="0" tIns="0" rIns="0" bIns="0" rtlCol="0"/>
          <a:lstStyle/>
          <a:p>
            <a:endParaRPr/>
          </a:p>
        </p:txBody>
      </p:sp>
      <p:sp>
        <p:nvSpPr>
          <p:cNvPr id="665" name="object 665"/>
          <p:cNvSpPr/>
          <p:nvPr/>
        </p:nvSpPr>
        <p:spPr>
          <a:xfrm>
            <a:off x="564523" y="1575029"/>
            <a:ext cx="261620" cy="261620"/>
          </a:xfrm>
          <a:custGeom>
            <a:avLst/>
            <a:gdLst/>
            <a:ahLst/>
            <a:cxnLst/>
            <a:rect l="l" t="t" r="r" b="b"/>
            <a:pathLst>
              <a:path w="261619" h="261619">
                <a:moveTo>
                  <a:pt x="0" y="0"/>
                </a:moveTo>
                <a:lnTo>
                  <a:pt x="0" y="261226"/>
                </a:lnTo>
                <a:lnTo>
                  <a:pt x="261226" y="261226"/>
                </a:lnTo>
                <a:lnTo>
                  <a:pt x="261226" y="0"/>
                </a:lnTo>
                <a:lnTo>
                  <a:pt x="0" y="0"/>
                </a:lnTo>
                <a:close/>
              </a:path>
            </a:pathLst>
          </a:custGeom>
          <a:solidFill>
            <a:srgbClr val="FFFFFF"/>
          </a:solidFill>
        </p:spPr>
        <p:txBody>
          <a:bodyPr wrap="square" lIns="0" tIns="0" rIns="0" bIns="0" rtlCol="0"/>
          <a:lstStyle/>
          <a:p>
            <a:endParaRPr/>
          </a:p>
        </p:txBody>
      </p:sp>
      <p:sp>
        <p:nvSpPr>
          <p:cNvPr id="666" name="object 666"/>
          <p:cNvSpPr/>
          <p:nvPr/>
        </p:nvSpPr>
        <p:spPr>
          <a:xfrm>
            <a:off x="564523" y="1575029"/>
            <a:ext cx="261620" cy="261620"/>
          </a:xfrm>
          <a:custGeom>
            <a:avLst/>
            <a:gdLst/>
            <a:ahLst/>
            <a:cxnLst/>
            <a:rect l="l" t="t" r="r" b="b"/>
            <a:pathLst>
              <a:path w="261619" h="261619">
                <a:moveTo>
                  <a:pt x="0" y="0"/>
                </a:moveTo>
                <a:lnTo>
                  <a:pt x="0" y="261226"/>
                </a:lnTo>
                <a:lnTo>
                  <a:pt x="261226" y="261226"/>
                </a:lnTo>
                <a:lnTo>
                  <a:pt x="261226" y="0"/>
                </a:lnTo>
                <a:lnTo>
                  <a:pt x="0" y="0"/>
                </a:lnTo>
                <a:close/>
              </a:path>
            </a:pathLst>
          </a:custGeom>
          <a:ln w="18046">
            <a:solidFill>
              <a:srgbClr val="FFFFFF"/>
            </a:solidFill>
          </a:ln>
        </p:spPr>
        <p:txBody>
          <a:bodyPr wrap="square" lIns="0" tIns="0" rIns="0" bIns="0" rtlCol="0"/>
          <a:lstStyle/>
          <a:p>
            <a:endParaRPr/>
          </a:p>
        </p:txBody>
      </p:sp>
      <p:sp>
        <p:nvSpPr>
          <p:cNvPr id="667" name="object 667"/>
          <p:cNvSpPr/>
          <p:nvPr/>
        </p:nvSpPr>
        <p:spPr>
          <a:xfrm>
            <a:off x="615265" y="1608673"/>
            <a:ext cx="160020" cy="194310"/>
          </a:xfrm>
          <a:custGeom>
            <a:avLst/>
            <a:gdLst/>
            <a:ahLst/>
            <a:cxnLst/>
            <a:rect l="l" t="t" r="r" b="b"/>
            <a:pathLst>
              <a:path w="160020" h="194310">
                <a:moveTo>
                  <a:pt x="143142" y="0"/>
                </a:moveTo>
                <a:lnTo>
                  <a:pt x="102356" y="656"/>
                </a:lnTo>
                <a:lnTo>
                  <a:pt x="20485" y="3668"/>
                </a:lnTo>
                <a:lnTo>
                  <a:pt x="18110" y="5434"/>
                </a:lnTo>
                <a:lnTo>
                  <a:pt x="18884" y="10831"/>
                </a:lnTo>
                <a:lnTo>
                  <a:pt x="18994" y="17443"/>
                </a:lnTo>
                <a:lnTo>
                  <a:pt x="17591" y="23688"/>
                </a:lnTo>
                <a:lnTo>
                  <a:pt x="15018" y="29675"/>
                </a:lnTo>
                <a:lnTo>
                  <a:pt x="11620" y="35507"/>
                </a:lnTo>
                <a:lnTo>
                  <a:pt x="6173" y="45113"/>
                </a:lnTo>
                <a:lnTo>
                  <a:pt x="2195" y="55067"/>
                </a:lnTo>
                <a:lnTo>
                  <a:pt x="24" y="65509"/>
                </a:lnTo>
                <a:lnTo>
                  <a:pt x="0" y="76579"/>
                </a:lnTo>
                <a:lnTo>
                  <a:pt x="588" y="86269"/>
                </a:lnTo>
                <a:lnTo>
                  <a:pt x="575" y="98013"/>
                </a:lnTo>
                <a:lnTo>
                  <a:pt x="407" y="105758"/>
                </a:lnTo>
                <a:lnTo>
                  <a:pt x="293" y="156190"/>
                </a:lnTo>
                <a:lnTo>
                  <a:pt x="127" y="169746"/>
                </a:lnTo>
                <a:lnTo>
                  <a:pt x="38" y="174344"/>
                </a:lnTo>
                <a:lnTo>
                  <a:pt x="1422" y="177049"/>
                </a:lnTo>
                <a:lnTo>
                  <a:pt x="6019" y="178916"/>
                </a:lnTo>
                <a:lnTo>
                  <a:pt x="13802" y="182512"/>
                </a:lnTo>
                <a:lnTo>
                  <a:pt x="24618" y="187630"/>
                </a:lnTo>
                <a:lnTo>
                  <a:pt x="35273" y="192101"/>
                </a:lnTo>
                <a:lnTo>
                  <a:pt x="42570" y="193762"/>
                </a:lnTo>
                <a:lnTo>
                  <a:pt x="54892" y="192382"/>
                </a:lnTo>
                <a:lnTo>
                  <a:pt x="91782" y="187628"/>
                </a:lnTo>
                <a:lnTo>
                  <a:pt x="99987" y="186523"/>
                </a:lnTo>
                <a:lnTo>
                  <a:pt x="40767" y="186523"/>
                </a:lnTo>
                <a:lnTo>
                  <a:pt x="41414" y="183907"/>
                </a:lnTo>
                <a:lnTo>
                  <a:pt x="41427" y="104570"/>
                </a:lnTo>
                <a:lnTo>
                  <a:pt x="30868" y="47247"/>
                </a:lnTo>
                <a:lnTo>
                  <a:pt x="26773" y="30135"/>
                </a:lnTo>
                <a:lnTo>
                  <a:pt x="26805" y="29675"/>
                </a:lnTo>
                <a:lnTo>
                  <a:pt x="27686" y="28535"/>
                </a:lnTo>
                <a:lnTo>
                  <a:pt x="110388" y="24958"/>
                </a:lnTo>
                <a:lnTo>
                  <a:pt x="128663" y="23798"/>
                </a:lnTo>
                <a:lnTo>
                  <a:pt x="134696" y="23214"/>
                </a:lnTo>
                <a:lnTo>
                  <a:pt x="144321" y="23214"/>
                </a:lnTo>
                <a:lnTo>
                  <a:pt x="143996" y="21898"/>
                </a:lnTo>
                <a:lnTo>
                  <a:pt x="143192" y="13803"/>
                </a:lnTo>
                <a:lnTo>
                  <a:pt x="143142" y="0"/>
                </a:lnTo>
                <a:close/>
              </a:path>
              <a:path w="160020" h="194310">
                <a:moveTo>
                  <a:pt x="144321" y="23214"/>
                </a:moveTo>
                <a:lnTo>
                  <a:pt x="134696" y="23214"/>
                </a:lnTo>
                <a:lnTo>
                  <a:pt x="136804" y="25538"/>
                </a:lnTo>
                <a:lnTo>
                  <a:pt x="138099" y="30135"/>
                </a:lnTo>
                <a:lnTo>
                  <a:pt x="144298" y="52580"/>
                </a:lnTo>
                <a:lnTo>
                  <a:pt x="149367" y="75155"/>
                </a:lnTo>
                <a:lnTo>
                  <a:pt x="151994" y="98013"/>
                </a:lnTo>
                <a:lnTo>
                  <a:pt x="150863" y="121309"/>
                </a:lnTo>
                <a:lnTo>
                  <a:pt x="150669" y="126890"/>
                </a:lnTo>
                <a:lnTo>
                  <a:pt x="150415" y="139109"/>
                </a:lnTo>
                <a:lnTo>
                  <a:pt x="150223" y="153722"/>
                </a:lnTo>
                <a:lnTo>
                  <a:pt x="150253" y="170026"/>
                </a:lnTo>
                <a:lnTo>
                  <a:pt x="149555" y="171512"/>
                </a:lnTo>
                <a:lnTo>
                  <a:pt x="40767" y="186523"/>
                </a:lnTo>
                <a:lnTo>
                  <a:pt x="99987" y="186523"/>
                </a:lnTo>
                <a:lnTo>
                  <a:pt x="134886" y="181804"/>
                </a:lnTo>
                <a:lnTo>
                  <a:pt x="156171" y="179246"/>
                </a:lnTo>
                <a:lnTo>
                  <a:pt x="158927" y="176896"/>
                </a:lnTo>
                <a:lnTo>
                  <a:pt x="158856" y="136652"/>
                </a:lnTo>
                <a:lnTo>
                  <a:pt x="159134" y="119793"/>
                </a:lnTo>
                <a:lnTo>
                  <a:pt x="159735" y="105758"/>
                </a:lnTo>
                <a:lnTo>
                  <a:pt x="159657" y="88220"/>
                </a:lnTo>
                <a:lnTo>
                  <a:pt x="157687" y="73806"/>
                </a:lnTo>
                <a:lnTo>
                  <a:pt x="154534" y="59575"/>
                </a:lnTo>
                <a:lnTo>
                  <a:pt x="150703" y="45113"/>
                </a:lnTo>
                <a:lnTo>
                  <a:pt x="148411" y="37586"/>
                </a:lnTo>
                <a:lnTo>
                  <a:pt x="145913" y="29675"/>
                </a:lnTo>
                <a:lnTo>
                  <a:pt x="144321" y="23214"/>
                </a:lnTo>
                <a:close/>
              </a:path>
            </a:pathLst>
          </a:custGeom>
          <a:solidFill>
            <a:srgbClr val="CD0B10"/>
          </a:solidFill>
        </p:spPr>
        <p:txBody>
          <a:bodyPr wrap="square" lIns="0" tIns="0" rIns="0" bIns="0" rtlCol="0"/>
          <a:lstStyle/>
          <a:p>
            <a:endParaRPr/>
          </a:p>
        </p:txBody>
      </p:sp>
      <p:sp>
        <p:nvSpPr>
          <p:cNvPr id="668" name="object 668"/>
          <p:cNvSpPr/>
          <p:nvPr/>
        </p:nvSpPr>
        <p:spPr>
          <a:xfrm>
            <a:off x="724046" y="1713791"/>
            <a:ext cx="33655" cy="49530"/>
          </a:xfrm>
          <a:custGeom>
            <a:avLst/>
            <a:gdLst/>
            <a:ahLst/>
            <a:cxnLst/>
            <a:rect l="l" t="t" r="r" b="b"/>
            <a:pathLst>
              <a:path w="33654" h="49530">
                <a:moveTo>
                  <a:pt x="26974" y="0"/>
                </a:moveTo>
                <a:lnTo>
                  <a:pt x="5587" y="2425"/>
                </a:lnTo>
                <a:lnTo>
                  <a:pt x="0" y="36537"/>
                </a:lnTo>
                <a:lnTo>
                  <a:pt x="8801" y="49441"/>
                </a:lnTo>
                <a:lnTo>
                  <a:pt x="18630" y="48323"/>
                </a:lnTo>
                <a:lnTo>
                  <a:pt x="28181" y="44348"/>
                </a:lnTo>
                <a:lnTo>
                  <a:pt x="28608" y="41744"/>
                </a:lnTo>
                <a:lnTo>
                  <a:pt x="7238" y="41744"/>
                </a:lnTo>
                <a:lnTo>
                  <a:pt x="9347" y="28905"/>
                </a:lnTo>
                <a:lnTo>
                  <a:pt x="19672" y="27724"/>
                </a:lnTo>
                <a:lnTo>
                  <a:pt x="30907" y="27724"/>
                </a:lnTo>
                <a:lnTo>
                  <a:pt x="27978" y="23888"/>
                </a:lnTo>
                <a:lnTo>
                  <a:pt x="23342" y="23177"/>
                </a:lnTo>
                <a:lnTo>
                  <a:pt x="23367" y="23037"/>
                </a:lnTo>
                <a:lnTo>
                  <a:pt x="27470" y="20993"/>
                </a:lnTo>
                <a:lnTo>
                  <a:pt x="10655" y="20878"/>
                </a:lnTo>
                <a:lnTo>
                  <a:pt x="12522" y="9512"/>
                </a:lnTo>
                <a:lnTo>
                  <a:pt x="22428" y="8381"/>
                </a:lnTo>
                <a:lnTo>
                  <a:pt x="32412" y="8381"/>
                </a:lnTo>
                <a:lnTo>
                  <a:pt x="33413" y="2273"/>
                </a:lnTo>
                <a:lnTo>
                  <a:pt x="26974" y="0"/>
                </a:lnTo>
                <a:close/>
              </a:path>
              <a:path w="33654" h="49530">
                <a:moveTo>
                  <a:pt x="30907" y="27724"/>
                </a:moveTo>
                <a:lnTo>
                  <a:pt x="19672" y="27724"/>
                </a:lnTo>
                <a:lnTo>
                  <a:pt x="22199" y="28295"/>
                </a:lnTo>
                <a:lnTo>
                  <a:pt x="20370" y="39395"/>
                </a:lnTo>
                <a:lnTo>
                  <a:pt x="17564" y="40576"/>
                </a:lnTo>
                <a:lnTo>
                  <a:pt x="7238" y="41744"/>
                </a:lnTo>
                <a:lnTo>
                  <a:pt x="28608" y="41744"/>
                </a:lnTo>
                <a:lnTo>
                  <a:pt x="30907" y="27724"/>
                </a:lnTo>
                <a:close/>
              </a:path>
              <a:path w="33654" h="49530">
                <a:moveTo>
                  <a:pt x="32412" y="8381"/>
                </a:moveTo>
                <a:lnTo>
                  <a:pt x="22428" y="8381"/>
                </a:lnTo>
                <a:lnTo>
                  <a:pt x="24053" y="9969"/>
                </a:lnTo>
                <a:lnTo>
                  <a:pt x="22771" y="17729"/>
                </a:lnTo>
                <a:lnTo>
                  <a:pt x="20561" y="19748"/>
                </a:lnTo>
                <a:lnTo>
                  <a:pt x="10655" y="20878"/>
                </a:lnTo>
                <a:lnTo>
                  <a:pt x="27570" y="20878"/>
                </a:lnTo>
                <a:lnTo>
                  <a:pt x="31000" y="16992"/>
                </a:lnTo>
                <a:lnTo>
                  <a:pt x="32412" y="8381"/>
                </a:lnTo>
                <a:close/>
              </a:path>
            </a:pathLst>
          </a:custGeom>
          <a:solidFill>
            <a:srgbClr val="CD0B10"/>
          </a:solidFill>
        </p:spPr>
        <p:txBody>
          <a:bodyPr wrap="square" lIns="0" tIns="0" rIns="0" bIns="0" rtlCol="0"/>
          <a:lstStyle/>
          <a:p>
            <a:endParaRPr/>
          </a:p>
        </p:txBody>
      </p:sp>
      <p:sp>
        <p:nvSpPr>
          <p:cNvPr id="669" name="object 669"/>
          <p:cNvSpPr/>
          <p:nvPr/>
        </p:nvSpPr>
        <p:spPr>
          <a:xfrm>
            <a:off x="699449" y="1722781"/>
            <a:ext cx="32384" cy="45085"/>
          </a:xfrm>
          <a:custGeom>
            <a:avLst/>
            <a:gdLst/>
            <a:ahLst/>
            <a:cxnLst/>
            <a:rect l="l" t="t" r="r" b="b"/>
            <a:pathLst>
              <a:path w="32384" h="45085">
                <a:moveTo>
                  <a:pt x="21996" y="0"/>
                </a:moveTo>
                <a:lnTo>
                  <a:pt x="13106" y="1003"/>
                </a:lnTo>
                <a:lnTo>
                  <a:pt x="7035" y="3924"/>
                </a:lnTo>
                <a:lnTo>
                  <a:pt x="5321" y="14338"/>
                </a:lnTo>
                <a:lnTo>
                  <a:pt x="6591" y="17449"/>
                </a:lnTo>
                <a:lnTo>
                  <a:pt x="8458" y="19354"/>
                </a:lnTo>
                <a:lnTo>
                  <a:pt x="6845" y="20624"/>
                </a:lnTo>
                <a:lnTo>
                  <a:pt x="4051" y="23495"/>
                </a:lnTo>
                <a:lnTo>
                  <a:pt x="3695" y="23888"/>
                </a:lnTo>
                <a:lnTo>
                  <a:pt x="5156" y="27038"/>
                </a:lnTo>
                <a:lnTo>
                  <a:pt x="3174" y="37147"/>
                </a:lnTo>
                <a:lnTo>
                  <a:pt x="0" y="40563"/>
                </a:lnTo>
                <a:lnTo>
                  <a:pt x="2006" y="43802"/>
                </a:lnTo>
                <a:lnTo>
                  <a:pt x="6248" y="44729"/>
                </a:lnTo>
                <a:lnTo>
                  <a:pt x="13665" y="43891"/>
                </a:lnTo>
                <a:lnTo>
                  <a:pt x="18427" y="41744"/>
                </a:lnTo>
                <a:lnTo>
                  <a:pt x="21513" y="38430"/>
                </a:lnTo>
                <a:lnTo>
                  <a:pt x="30509" y="38430"/>
                </a:lnTo>
                <a:lnTo>
                  <a:pt x="30276" y="38087"/>
                </a:lnTo>
                <a:lnTo>
                  <a:pt x="8470" y="38087"/>
                </a:lnTo>
                <a:lnTo>
                  <a:pt x="6108" y="36131"/>
                </a:lnTo>
                <a:lnTo>
                  <a:pt x="7302" y="28905"/>
                </a:lnTo>
                <a:lnTo>
                  <a:pt x="8991" y="26314"/>
                </a:lnTo>
                <a:lnTo>
                  <a:pt x="11175" y="24130"/>
                </a:lnTo>
                <a:lnTo>
                  <a:pt x="20806" y="24130"/>
                </a:lnTo>
                <a:lnTo>
                  <a:pt x="17919" y="19875"/>
                </a:lnTo>
                <a:lnTo>
                  <a:pt x="21512" y="17449"/>
                </a:lnTo>
                <a:lnTo>
                  <a:pt x="23110" y="15748"/>
                </a:lnTo>
                <a:lnTo>
                  <a:pt x="15100" y="15748"/>
                </a:lnTo>
                <a:lnTo>
                  <a:pt x="14173" y="14706"/>
                </a:lnTo>
                <a:lnTo>
                  <a:pt x="12268" y="12179"/>
                </a:lnTo>
                <a:lnTo>
                  <a:pt x="12903" y="8280"/>
                </a:lnTo>
                <a:lnTo>
                  <a:pt x="14554" y="6553"/>
                </a:lnTo>
                <a:lnTo>
                  <a:pt x="18351" y="6121"/>
                </a:lnTo>
                <a:lnTo>
                  <a:pt x="26578" y="6121"/>
                </a:lnTo>
                <a:lnTo>
                  <a:pt x="27317" y="1612"/>
                </a:lnTo>
                <a:lnTo>
                  <a:pt x="21996" y="0"/>
                </a:lnTo>
                <a:close/>
              </a:path>
              <a:path w="32384" h="45085">
                <a:moveTo>
                  <a:pt x="30509" y="38430"/>
                </a:moveTo>
                <a:lnTo>
                  <a:pt x="21513" y="38430"/>
                </a:lnTo>
                <a:lnTo>
                  <a:pt x="23329" y="41605"/>
                </a:lnTo>
                <a:lnTo>
                  <a:pt x="31991" y="40614"/>
                </a:lnTo>
                <a:lnTo>
                  <a:pt x="30509" y="38430"/>
                </a:lnTo>
                <a:close/>
              </a:path>
              <a:path w="32384" h="45085">
                <a:moveTo>
                  <a:pt x="20806" y="24130"/>
                </a:moveTo>
                <a:lnTo>
                  <a:pt x="11175" y="24130"/>
                </a:lnTo>
                <a:lnTo>
                  <a:pt x="18059" y="34251"/>
                </a:lnTo>
                <a:lnTo>
                  <a:pt x="16471" y="35915"/>
                </a:lnTo>
                <a:lnTo>
                  <a:pt x="13334" y="37528"/>
                </a:lnTo>
                <a:lnTo>
                  <a:pt x="8470" y="38087"/>
                </a:lnTo>
                <a:lnTo>
                  <a:pt x="30276" y="38087"/>
                </a:lnTo>
                <a:lnTo>
                  <a:pt x="20806" y="24130"/>
                </a:lnTo>
                <a:close/>
              </a:path>
              <a:path w="32384" h="45085">
                <a:moveTo>
                  <a:pt x="26578" y="6121"/>
                </a:moveTo>
                <a:lnTo>
                  <a:pt x="18351" y="6121"/>
                </a:lnTo>
                <a:lnTo>
                  <a:pt x="19875" y="6807"/>
                </a:lnTo>
                <a:lnTo>
                  <a:pt x="19075" y="11696"/>
                </a:lnTo>
                <a:lnTo>
                  <a:pt x="16744" y="14338"/>
                </a:lnTo>
                <a:lnTo>
                  <a:pt x="15100" y="15748"/>
                </a:lnTo>
                <a:lnTo>
                  <a:pt x="23110" y="15748"/>
                </a:lnTo>
                <a:lnTo>
                  <a:pt x="25399" y="13309"/>
                </a:lnTo>
                <a:lnTo>
                  <a:pt x="26578" y="6121"/>
                </a:lnTo>
                <a:close/>
              </a:path>
            </a:pathLst>
          </a:custGeom>
          <a:solidFill>
            <a:srgbClr val="CD0B10"/>
          </a:solidFill>
        </p:spPr>
        <p:txBody>
          <a:bodyPr wrap="square" lIns="0" tIns="0" rIns="0" bIns="0" rtlCol="0"/>
          <a:lstStyle/>
          <a:p>
            <a:endParaRPr/>
          </a:p>
        </p:txBody>
      </p:sp>
      <p:sp>
        <p:nvSpPr>
          <p:cNvPr id="670" name="object 670"/>
          <p:cNvSpPr/>
          <p:nvPr/>
        </p:nvSpPr>
        <p:spPr>
          <a:xfrm>
            <a:off x="670339" y="1719642"/>
            <a:ext cx="36195" cy="50800"/>
          </a:xfrm>
          <a:custGeom>
            <a:avLst/>
            <a:gdLst/>
            <a:ahLst/>
            <a:cxnLst/>
            <a:rect l="l" t="t" r="r" b="b"/>
            <a:pathLst>
              <a:path w="36195" h="50800">
                <a:moveTo>
                  <a:pt x="29311" y="0"/>
                </a:moveTo>
                <a:lnTo>
                  <a:pt x="7924" y="2425"/>
                </a:lnTo>
                <a:lnTo>
                  <a:pt x="0" y="50711"/>
                </a:lnTo>
                <a:lnTo>
                  <a:pt x="20967" y="48336"/>
                </a:lnTo>
                <a:lnTo>
                  <a:pt x="30518" y="44348"/>
                </a:lnTo>
                <a:lnTo>
                  <a:pt x="30945" y="41744"/>
                </a:lnTo>
                <a:lnTo>
                  <a:pt x="9575" y="41744"/>
                </a:lnTo>
                <a:lnTo>
                  <a:pt x="11684" y="28905"/>
                </a:lnTo>
                <a:lnTo>
                  <a:pt x="22009" y="27724"/>
                </a:lnTo>
                <a:lnTo>
                  <a:pt x="33244" y="27724"/>
                </a:lnTo>
                <a:lnTo>
                  <a:pt x="30314" y="23888"/>
                </a:lnTo>
                <a:lnTo>
                  <a:pt x="25679" y="23177"/>
                </a:lnTo>
                <a:lnTo>
                  <a:pt x="25704" y="23037"/>
                </a:lnTo>
                <a:lnTo>
                  <a:pt x="29806" y="20993"/>
                </a:lnTo>
                <a:lnTo>
                  <a:pt x="12992" y="20878"/>
                </a:lnTo>
                <a:lnTo>
                  <a:pt x="14859" y="9512"/>
                </a:lnTo>
                <a:lnTo>
                  <a:pt x="24765" y="8381"/>
                </a:lnTo>
                <a:lnTo>
                  <a:pt x="34749" y="8381"/>
                </a:lnTo>
                <a:lnTo>
                  <a:pt x="35750" y="2273"/>
                </a:lnTo>
                <a:lnTo>
                  <a:pt x="29311" y="0"/>
                </a:lnTo>
                <a:close/>
              </a:path>
              <a:path w="36195" h="50800">
                <a:moveTo>
                  <a:pt x="33244" y="27724"/>
                </a:moveTo>
                <a:lnTo>
                  <a:pt x="22009" y="27724"/>
                </a:lnTo>
                <a:lnTo>
                  <a:pt x="24536" y="28295"/>
                </a:lnTo>
                <a:lnTo>
                  <a:pt x="22707" y="39395"/>
                </a:lnTo>
                <a:lnTo>
                  <a:pt x="19900" y="40576"/>
                </a:lnTo>
                <a:lnTo>
                  <a:pt x="9575" y="41744"/>
                </a:lnTo>
                <a:lnTo>
                  <a:pt x="30945" y="41744"/>
                </a:lnTo>
                <a:lnTo>
                  <a:pt x="33244" y="27724"/>
                </a:lnTo>
                <a:close/>
              </a:path>
              <a:path w="36195" h="50800">
                <a:moveTo>
                  <a:pt x="34749" y="8381"/>
                </a:moveTo>
                <a:lnTo>
                  <a:pt x="24765" y="8381"/>
                </a:lnTo>
                <a:lnTo>
                  <a:pt x="26390" y="9969"/>
                </a:lnTo>
                <a:lnTo>
                  <a:pt x="25107" y="17729"/>
                </a:lnTo>
                <a:lnTo>
                  <a:pt x="22898" y="19748"/>
                </a:lnTo>
                <a:lnTo>
                  <a:pt x="12992" y="20878"/>
                </a:lnTo>
                <a:lnTo>
                  <a:pt x="29907" y="20878"/>
                </a:lnTo>
                <a:lnTo>
                  <a:pt x="33337" y="16992"/>
                </a:lnTo>
                <a:lnTo>
                  <a:pt x="34749" y="8381"/>
                </a:lnTo>
                <a:close/>
              </a:path>
            </a:pathLst>
          </a:custGeom>
          <a:solidFill>
            <a:srgbClr val="CD0B10"/>
          </a:solidFill>
        </p:spPr>
        <p:txBody>
          <a:bodyPr wrap="square" lIns="0" tIns="0" rIns="0" bIns="0" rtlCol="0"/>
          <a:lstStyle/>
          <a:p>
            <a:endParaRPr/>
          </a:p>
        </p:txBody>
      </p:sp>
      <p:sp>
        <p:nvSpPr>
          <p:cNvPr id="672" name="object 672"/>
          <p:cNvSpPr txBox="1"/>
          <p:nvPr/>
        </p:nvSpPr>
        <p:spPr>
          <a:xfrm>
            <a:off x="946699" y="1639342"/>
            <a:ext cx="1250950" cy="501015"/>
          </a:xfrm>
          <a:prstGeom prst="rect">
            <a:avLst/>
          </a:prstGeom>
        </p:spPr>
        <p:txBody>
          <a:bodyPr vert="horz" wrap="square" lIns="0" tIns="0" rIns="0" bIns="0" rtlCol="0">
            <a:spAutoFit/>
          </a:bodyPr>
          <a:lstStyle/>
          <a:p>
            <a:pPr marL="12700">
              <a:lnSpc>
                <a:spcPct val="100000"/>
              </a:lnSpc>
            </a:pPr>
            <a:r>
              <a:rPr sz="800" b="1" spc="10" dirty="0">
                <a:solidFill>
                  <a:srgbClr val="CD0B10"/>
                </a:solidFill>
                <a:latin typeface="Arial"/>
                <a:cs typeface="Arial"/>
              </a:rPr>
              <a:t>製</a:t>
            </a:r>
            <a:r>
              <a:rPr sz="800" b="1" spc="-40" dirty="0">
                <a:solidFill>
                  <a:srgbClr val="CD0B10"/>
                </a:solidFill>
                <a:latin typeface="Arial"/>
                <a:cs typeface="Arial"/>
              </a:rPr>
              <a:t>袋</a:t>
            </a:r>
            <a:r>
              <a:rPr sz="800" b="1" spc="-5" dirty="0">
                <a:solidFill>
                  <a:srgbClr val="CD0B10"/>
                </a:solidFill>
                <a:latin typeface="Arial"/>
                <a:cs typeface="Arial"/>
              </a:rPr>
              <a:t>機</a:t>
            </a:r>
            <a:endParaRPr sz="800">
              <a:latin typeface="Arial"/>
              <a:cs typeface="Arial"/>
            </a:endParaRPr>
          </a:p>
          <a:p>
            <a:pPr>
              <a:lnSpc>
                <a:spcPct val="100000"/>
              </a:lnSpc>
              <a:spcBef>
                <a:spcPts val="5"/>
              </a:spcBef>
            </a:pPr>
            <a:endParaRPr sz="1600">
              <a:latin typeface="Times New Roman"/>
              <a:cs typeface="Times New Roman"/>
            </a:endParaRPr>
          </a:p>
          <a:p>
            <a:pPr marL="12700">
              <a:lnSpc>
                <a:spcPct val="100000"/>
              </a:lnSpc>
            </a:pPr>
            <a:r>
              <a:rPr sz="800" b="1" spc="-20" dirty="0">
                <a:solidFill>
                  <a:srgbClr val="CD0B10"/>
                </a:solidFill>
                <a:latin typeface="Arial"/>
                <a:cs typeface="Arial"/>
              </a:rPr>
              <a:t>包装</a:t>
            </a:r>
            <a:r>
              <a:rPr sz="800" b="1" spc="-5" dirty="0">
                <a:solidFill>
                  <a:srgbClr val="CD0B10"/>
                </a:solidFill>
                <a:latin typeface="Arial"/>
                <a:cs typeface="Arial"/>
              </a:rPr>
              <a:t>機械</a:t>
            </a:r>
            <a:endParaRPr sz="800">
              <a:latin typeface="Arial"/>
              <a:cs typeface="Arial"/>
            </a:endParaRPr>
          </a:p>
        </p:txBody>
      </p:sp>
      <p:sp>
        <p:nvSpPr>
          <p:cNvPr id="673" name="object 673"/>
          <p:cNvSpPr txBox="1">
            <a:spLocks noGrp="1"/>
          </p:cNvSpPr>
          <p:nvPr>
            <p:ph type="title"/>
          </p:nvPr>
        </p:nvSpPr>
        <p:spPr>
          <a:xfrm>
            <a:off x="542800" y="384246"/>
            <a:ext cx="5658812" cy="944244"/>
          </a:xfrm>
          <a:prstGeom prst="rect">
            <a:avLst/>
          </a:prstGeom>
        </p:spPr>
        <p:txBody>
          <a:bodyPr vert="horz" wrap="square" lIns="0" tIns="0" rIns="0" bIns="0" rtlCol="0">
            <a:spAutoFit/>
          </a:bodyPr>
          <a:lstStyle/>
          <a:p>
            <a:pPr marL="12700" marR="5080">
              <a:lnSpc>
                <a:spcPct val="100000"/>
              </a:lnSpc>
            </a:pPr>
            <a:r>
              <a:rPr lang="ja-JP" altLang="en-US" sz="3000" b="0" spc="-5" dirty="0">
                <a:solidFill>
                  <a:srgbClr val="FFFFFF"/>
                </a:solidFill>
                <a:latin typeface="Calibri"/>
                <a:cs typeface="Calibri"/>
              </a:rPr>
              <a:t>最先端のパッケージングワールド</a:t>
            </a:r>
            <a:r>
              <a:rPr sz="3000" b="0" spc="75" dirty="0" err="1">
                <a:solidFill>
                  <a:srgbClr val="FFFFFF"/>
                </a:solidFill>
                <a:latin typeface="Calibri"/>
                <a:cs typeface="Calibri"/>
              </a:rPr>
              <a:t>へ</a:t>
            </a:r>
            <a:r>
              <a:rPr sz="3000" b="0" spc="90" dirty="0" err="1">
                <a:solidFill>
                  <a:srgbClr val="FFFFFF"/>
                </a:solidFill>
                <a:latin typeface="Calibri"/>
                <a:cs typeface="Calibri"/>
              </a:rPr>
              <a:t>ようこそ</a:t>
            </a:r>
            <a:endParaRPr sz="3000" dirty="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52025" y="11"/>
            <a:ext cx="10052061" cy="71075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2682" y="6791906"/>
            <a:ext cx="474096" cy="31560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51082" y="338459"/>
            <a:ext cx="156877" cy="48398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336680" y="338454"/>
            <a:ext cx="273685" cy="328930"/>
          </a:xfrm>
          <a:custGeom>
            <a:avLst/>
            <a:gdLst/>
            <a:ahLst/>
            <a:cxnLst/>
            <a:rect l="l" t="t" r="r" b="b"/>
            <a:pathLst>
              <a:path w="273684" h="328930">
                <a:moveTo>
                  <a:pt x="172614" y="0"/>
                </a:moveTo>
                <a:lnTo>
                  <a:pt x="49323" y="0"/>
                </a:lnTo>
                <a:lnTo>
                  <a:pt x="0" y="232015"/>
                </a:lnTo>
                <a:lnTo>
                  <a:pt x="74648" y="328489"/>
                </a:lnTo>
                <a:lnTo>
                  <a:pt x="103697" y="328489"/>
                </a:lnTo>
                <a:lnTo>
                  <a:pt x="148446" y="324349"/>
                </a:lnTo>
                <a:lnTo>
                  <a:pt x="194357" y="310349"/>
                </a:lnTo>
                <a:lnTo>
                  <a:pt x="232557" y="284149"/>
                </a:lnTo>
                <a:lnTo>
                  <a:pt x="238001" y="273888"/>
                </a:lnTo>
                <a:lnTo>
                  <a:pt x="61621" y="273888"/>
                </a:lnTo>
                <a:lnTo>
                  <a:pt x="80188" y="186536"/>
                </a:lnTo>
                <a:lnTo>
                  <a:pt x="246068" y="186536"/>
                </a:lnTo>
                <a:lnTo>
                  <a:pt x="245780" y="185800"/>
                </a:lnTo>
                <a:lnTo>
                  <a:pt x="226614" y="168109"/>
                </a:lnTo>
                <a:lnTo>
                  <a:pt x="200016" y="157880"/>
                </a:lnTo>
                <a:lnTo>
                  <a:pt x="200219" y="156961"/>
                </a:lnTo>
                <a:lnTo>
                  <a:pt x="225354" y="146180"/>
                </a:lnTo>
                <a:lnTo>
                  <a:pt x="244917" y="131947"/>
                </a:lnTo>
                <a:lnTo>
                  <a:pt x="91793" y="131947"/>
                </a:lnTo>
                <a:lnTo>
                  <a:pt x="108234" y="54600"/>
                </a:lnTo>
                <a:lnTo>
                  <a:pt x="272059" y="54600"/>
                </a:lnTo>
                <a:lnTo>
                  <a:pt x="271664" y="44741"/>
                </a:lnTo>
                <a:lnTo>
                  <a:pt x="250366" y="18529"/>
                </a:lnTo>
                <a:lnTo>
                  <a:pt x="215359" y="4323"/>
                </a:lnTo>
                <a:lnTo>
                  <a:pt x="172614" y="0"/>
                </a:lnTo>
                <a:close/>
              </a:path>
              <a:path w="273684" h="328930">
                <a:moveTo>
                  <a:pt x="246068" y="186536"/>
                </a:moveTo>
                <a:lnTo>
                  <a:pt x="135242" y="186536"/>
                </a:lnTo>
                <a:lnTo>
                  <a:pt x="157672" y="188050"/>
                </a:lnTo>
                <a:lnTo>
                  <a:pt x="174039" y="194212"/>
                </a:lnTo>
                <a:lnTo>
                  <a:pt x="182677" y="207455"/>
                </a:lnTo>
                <a:lnTo>
                  <a:pt x="181915" y="230212"/>
                </a:lnTo>
                <a:lnTo>
                  <a:pt x="173006" y="252969"/>
                </a:lnTo>
                <a:lnTo>
                  <a:pt x="158737" y="266212"/>
                </a:lnTo>
                <a:lnTo>
                  <a:pt x="139744" y="272374"/>
                </a:lnTo>
                <a:lnTo>
                  <a:pt x="116664" y="273888"/>
                </a:lnTo>
                <a:lnTo>
                  <a:pt x="238001" y="273888"/>
                </a:lnTo>
                <a:lnTo>
                  <a:pt x="254175" y="243406"/>
                </a:lnTo>
                <a:lnTo>
                  <a:pt x="255604" y="210913"/>
                </a:lnTo>
                <a:lnTo>
                  <a:pt x="246068" y="186536"/>
                </a:lnTo>
                <a:close/>
              </a:path>
              <a:path w="273684" h="328930">
                <a:moveTo>
                  <a:pt x="272059" y="54600"/>
                </a:moveTo>
                <a:lnTo>
                  <a:pt x="163277" y="54600"/>
                </a:lnTo>
                <a:lnTo>
                  <a:pt x="182439" y="56932"/>
                </a:lnTo>
                <a:lnTo>
                  <a:pt x="195337" y="64042"/>
                </a:lnTo>
                <a:lnTo>
                  <a:pt x="201638" y="76099"/>
                </a:lnTo>
                <a:lnTo>
                  <a:pt x="201007" y="93274"/>
                </a:lnTo>
                <a:lnTo>
                  <a:pt x="194340" y="110448"/>
                </a:lnTo>
                <a:lnTo>
                  <a:pt x="182914" y="122505"/>
                </a:lnTo>
                <a:lnTo>
                  <a:pt x="166995" y="129615"/>
                </a:lnTo>
                <a:lnTo>
                  <a:pt x="146848" y="131947"/>
                </a:lnTo>
                <a:lnTo>
                  <a:pt x="244917" y="131947"/>
                </a:lnTo>
                <a:lnTo>
                  <a:pt x="247034" y="130407"/>
                </a:lnTo>
                <a:lnTo>
                  <a:pt x="263571" y="109941"/>
                </a:lnTo>
                <a:lnTo>
                  <a:pt x="273279" y="85083"/>
                </a:lnTo>
                <a:lnTo>
                  <a:pt x="272059" y="54600"/>
                </a:lnTo>
                <a:close/>
              </a:path>
            </a:pathLst>
          </a:custGeom>
          <a:solidFill>
            <a:srgbClr val="000000"/>
          </a:solidFill>
        </p:spPr>
        <p:txBody>
          <a:bodyPr wrap="square" lIns="0" tIns="0" rIns="0" bIns="0" rtlCol="0"/>
          <a:lstStyle/>
          <a:p>
            <a:endParaRPr/>
          </a:p>
        </p:txBody>
      </p:sp>
      <p:sp>
        <p:nvSpPr>
          <p:cNvPr id="6" name="object 6"/>
          <p:cNvSpPr/>
          <p:nvPr/>
        </p:nvSpPr>
        <p:spPr>
          <a:xfrm>
            <a:off x="9126163" y="377503"/>
            <a:ext cx="273685" cy="297815"/>
          </a:xfrm>
          <a:custGeom>
            <a:avLst/>
            <a:gdLst/>
            <a:ahLst/>
            <a:cxnLst/>
            <a:rect l="l" t="t" r="r" b="b"/>
            <a:pathLst>
              <a:path w="273684" h="297815">
                <a:moveTo>
                  <a:pt x="151612" y="0"/>
                </a:moveTo>
                <a:lnTo>
                  <a:pt x="91147" y="13506"/>
                </a:lnTo>
                <a:lnTo>
                  <a:pt x="51807" y="61741"/>
                </a:lnTo>
                <a:lnTo>
                  <a:pt x="50701" y="79681"/>
                </a:lnTo>
                <a:lnTo>
                  <a:pt x="54547" y="96324"/>
                </a:lnTo>
                <a:lnTo>
                  <a:pt x="62351" y="111114"/>
                </a:lnTo>
                <a:lnTo>
                  <a:pt x="73119" y="123493"/>
                </a:lnTo>
                <a:lnTo>
                  <a:pt x="61359" y="130630"/>
                </a:lnTo>
                <a:lnTo>
                  <a:pt x="48680" y="139212"/>
                </a:lnTo>
                <a:lnTo>
                  <a:pt x="38009" y="146846"/>
                </a:lnTo>
                <a:lnTo>
                  <a:pt x="32273" y="151134"/>
                </a:lnTo>
                <a:lnTo>
                  <a:pt x="39267" y="165038"/>
                </a:lnTo>
                <a:lnTo>
                  <a:pt x="41886" y="175996"/>
                </a:lnTo>
                <a:lnTo>
                  <a:pt x="26248" y="232962"/>
                </a:lnTo>
                <a:lnTo>
                  <a:pt x="0" y="263835"/>
                </a:lnTo>
                <a:lnTo>
                  <a:pt x="15975" y="279238"/>
                </a:lnTo>
                <a:lnTo>
                  <a:pt x="37106" y="289737"/>
                </a:lnTo>
                <a:lnTo>
                  <a:pt x="61375" y="295738"/>
                </a:lnTo>
                <a:lnTo>
                  <a:pt x="86766" y="297648"/>
                </a:lnTo>
                <a:lnTo>
                  <a:pt x="110709" y="295595"/>
                </a:lnTo>
                <a:lnTo>
                  <a:pt x="136432" y="289535"/>
                </a:lnTo>
                <a:lnTo>
                  <a:pt x="161566" y="279615"/>
                </a:lnTo>
                <a:lnTo>
                  <a:pt x="183742" y="265984"/>
                </a:lnTo>
                <a:lnTo>
                  <a:pt x="255131" y="265984"/>
                </a:lnTo>
                <a:lnTo>
                  <a:pt x="245370" y="253316"/>
                </a:lnTo>
                <a:lnTo>
                  <a:pt x="97763" y="253316"/>
                </a:lnTo>
                <a:lnTo>
                  <a:pt x="80077" y="250477"/>
                </a:lnTo>
                <a:lnTo>
                  <a:pt x="66294" y="242183"/>
                </a:lnTo>
                <a:lnTo>
                  <a:pt x="58348" y="228770"/>
                </a:lnTo>
                <a:lnTo>
                  <a:pt x="58171" y="210571"/>
                </a:lnTo>
                <a:lnTo>
                  <a:pt x="63418" y="195173"/>
                </a:lnTo>
                <a:lnTo>
                  <a:pt x="71858" y="181523"/>
                </a:lnTo>
                <a:lnTo>
                  <a:pt x="82938" y="169433"/>
                </a:lnTo>
                <a:lnTo>
                  <a:pt x="96103" y="158716"/>
                </a:lnTo>
                <a:lnTo>
                  <a:pt x="172482" y="158716"/>
                </a:lnTo>
                <a:lnTo>
                  <a:pt x="153880" y="134574"/>
                </a:lnTo>
                <a:lnTo>
                  <a:pt x="176956" y="122022"/>
                </a:lnTo>
                <a:lnTo>
                  <a:pt x="198370" y="105428"/>
                </a:lnTo>
                <a:lnTo>
                  <a:pt x="199824" y="103697"/>
                </a:lnTo>
                <a:lnTo>
                  <a:pt x="129965" y="103697"/>
                </a:lnTo>
                <a:lnTo>
                  <a:pt x="122901" y="95870"/>
                </a:lnTo>
                <a:lnTo>
                  <a:pt x="115386" y="85689"/>
                </a:lnTo>
                <a:lnTo>
                  <a:pt x="109779" y="74532"/>
                </a:lnTo>
                <a:lnTo>
                  <a:pt x="108688" y="64117"/>
                </a:lnTo>
                <a:lnTo>
                  <a:pt x="112857" y="54440"/>
                </a:lnTo>
                <a:lnTo>
                  <a:pt x="120371" y="46655"/>
                </a:lnTo>
                <a:lnTo>
                  <a:pt x="130375" y="41466"/>
                </a:lnTo>
                <a:lnTo>
                  <a:pt x="142012" y="39580"/>
                </a:lnTo>
                <a:lnTo>
                  <a:pt x="223654" y="39580"/>
                </a:lnTo>
                <a:lnTo>
                  <a:pt x="223173" y="32560"/>
                </a:lnTo>
                <a:lnTo>
                  <a:pt x="206329" y="13506"/>
                </a:lnTo>
                <a:lnTo>
                  <a:pt x="180518" y="3135"/>
                </a:lnTo>
                <a:lnTo>
                  <a:pt x="151612" y="0"/>
                </a:lnTo>
                <a:close/>
              </a:path>
              <a:path w="273684" h="297815">
                <a:moveTo>
                  <a:pt x="255131" y="265984"/>
                </a:moveTo>
                <a:lnTo>
                  <a:pt x="183742" y="265984"/>
                </a:lnTo>
                <a:lnTo>
                  <a:pt x="199156" y="289398"/>
                </a:lnTo>
                <a:lnTo>
                  <a:pt x="273172" y="289398"/>
                </a:lnTo>
                <a:lnTo>
                  <a:pt x="255131" y="265984"/>
                </a:lnTo>
                <a:close/>
              </a:path>
              <a:path w="273684" h="297815">
                <a:moveTo>
                  <a:pt x="172482" y="158716"/>
                </a:moveTo>
                <a:lnTo>
                  <a:pt x="96103" y="158716"/>
                </a:lnTo>
                <a:lnTo>
                  <a:pt x="154442" y="234319"/>
                </a:lnTo>
                <a:lnTo>
                  <a:pt x="142105" y="241629"/>
                </a:lnTo>
                <a:lnTo>
                  <a:pt x="127065" y="247677"/>
                </a:lnTo>
                <a:lnTo>
                  <a:pt x="111544" y="251795"/>
                </a:lnTo>
                <a:lnTo>
                  <a:pt x="97763" y="253316"/>
                </a:lnTo>
                <a:lnTo>
                  <a:pt x="245370" y="253316"/>
                </a:lnTo>
                <a:lnTo>
                  <a:pt x="172482" y="158716"/>
                </a:lnTo>
                <a:close/>
              </a:path>
              <a:path w="273684" h="297815">
                <a:moveTo>
                  <a:pt x="223654" y="39580"/>
                </a:moveTo>
                <a:lnTo>
                  <a:pt x="142012" y="39580"/>
                </a:lnTo>
                <a:lnTo>
                  <a:pt x="153368" y="40767"/>
                </a:lnTo>
                <a:lnTo>
                  <a:pt x="162264" y="44625"/>
                </a:lnTo>
                <a:lnTo>
                  <a:pt x="167455" y="51599"/>
                </a:lnTo>
                <a:lnTo>
                  <a:pt x="167695" y="62135"/>
                </a:lnTo>
                <a:lnTo>
                  <a:pt x="162350" y="74421"/>
                </a:lnTo>
                <a:lnTo>
                  <a:pt x="152949" y="85889"/>
                </a:lnTo>
                <a:lnTo>
                  <a:pt x="141488" y="95870"/>
                </a:lnTo>
                <a:lnTo>
                  <a:pt x="129965" y="103697"/>
                </a:lnTo>
                <a:lnTo>
                  <a:pt x="199824" y="103697"/>
                </a:lnTo>
                <a:lnTo>
                  <a:pt x="215362" y="85200"/>
                </a:lnTo>
                <a:lnTo>
                  <a:pt x="225173" y="61741"/>
                </a:lnTo>
                <a:lnTo>
                  <a:pt x="223654" y="39580"/>
                </a:lnTo>
                <a:close/>
              </a:path>
            </a:pathLst>
          </a:custGeom>
          <a:solidFill>
            <a:srgbClr val="000000"/>
          </a:solidFill>
        </p:spPr>
        <p:txBody>
          <a:bodyPr wrap="square" lIns="0" tIns="0" rIns="0" bIns="0" rtlCol="0"/>
          <a:lstStyle/>
          <a:p>
            <a:endParaRPr/>
          </a:p>
        </p:txBody>
      </p:sp>
      <p:sp>
        <p:nvSpPr>
          <p:cNvPr id="7" name="object 7"/>
          <p:cNvSpPr/>
          <p:nvPr/>
        </p:nvSpPr>
        <p:spPr>
          <a:xfrm>
            <a:off x="8877253" y="338454"/>
            <a:ext cx="294005" cy="328930"/>
          </a:xfrm>
          <a:custGeom>
            <a:avLst/>
            <a:gdLst/>
            <a:ahLst/>
            <a:cxnLst/>
            <a:rect l="l" t="t" r="r" b="b"/>
            <a:pathLst>
              <a:path w="294004" h="328930">
                <a:moveTo>
                  <a:pt x="193115" y="0"/>
                </a:moveTo>
                <a:lnTo>
                  <a:pt x="69824" y="0"/>
                </a:lnTo>
                <a:lnTo>
                  <a:pt x="0" y="328489"/>
                </a:lnTo>
                <a:lnTo>
                  <a:pt x="124198" y="328489"/>
                </a:lnTo>
                <a:lnTo>
                  <a:pt x="168947" y="324349"/>
                </a:lnTo>
                <a:lnTo>
                  <a:pt x="214857" y="310349"/>
                </a:lnTo>
                <a:lnTo>
                  <a:pt x="253058" y="284149"/>
                </a:lnTo>
                <a:lnTo>
                  <a:pt x="258502" y="273888"/>
                </a:lnTo>
                <a:lnTo>
                  <a:pt x="82122" y="273888"/>
                </a:lnTo>
                <a:lnTo>
                  <a:pt x="100688" y="186536"/>
                </a:lnTo>
                <a:lnTo>
                  <a:pt x="266569" y="186536"/>
                </a:lnTo>
                <a:lnTo>
                  <a:pt x="266281" y="185800"/>
                </a:lnTo>
                <a:lnTo>
                  <a:pt x="247115" y="168109"/>
                </a:lnTo>
                <a:lnTo>
                  <a:pt x="220517" y="157880"/>
                </a:lnTo>
                <a:lnTo>
                  <a:pt x="220720" y="156961"/>
                </a:lnTo>
                <a:lnTo>
                  <a:pt x="245855" y="146180"/>
                </a:lnTo>
                <a:lnTo>
                  <a:pt x="265417" y="131947"/>
                </a:lnTo>
                <a:lnTo>
                  <a:pt x="112294" y="131947"/>
                </a:lnTo>
                <a:lnTo>
                  <a:pt x="128735" y="54600"/>
                </a:lnTo>
                <a:lnTo>
                  <a:pt x="292560" y="54600"/>
                </a:lnTo>
                <a:lnTo>
                  <a:pt x="292165" y="44741"/>
                </a:lnTo>
                <a:lnTo>
                  <a:pt x="270867" y="18529"/>
                </a:lnTo>
                <a:lnTo>
                  <a:pt x="235860" y="4323"/>
                </a:lnTo>
                <a:lnTo>
                  <a:pt x="193115" y="0"/>
                </a:lnTo>
                <a:close/>
              </a:path>
              <a:path w="294004" h="328930">
                <a:moveTo>
                  <a:pt x="266569" y="186536"/>
                </a:moveTo>
                <a:lnTo>
                  <a:pt x="155743" y="186536"/>
                </a:lnTo>
                <a:lnTo>
                  <a:pt x="178172" y="188050"/>
                </a:lnTo>
                <a:lnTo>
                  <a:pt x="194540" y="194212"/>
                </a:lnTo>
                <a:lnTo>
                  <a:pt x="203178" y="207455"/>
                </a:lnTo>
                <a:lnTo>
                  <a:pt x="202416" y="230212"/>
                </a:lnTo>
                <a:lnTo>
                  <a:pt x="193507" y="252969"/>
                </a:lnTo>
                <a:lnTo>
                  <a:pt x="179238" y="266212"/>
                </a:lnTo>
                <a:lnTo>
                  <a:pt x="160245" y="272374"/>
                </a:lnTo>
                <a:lnTo>
                  <a:pt x="137165" y="273888"/>
                </a:lnTo>
                <a:lnTo>
                  <a:pt x="258502" y="273888"/>
                </a:lnTo>
                <a:lnTo>
                  <a:pt x="274676" y="243406"/>
                </a:lnTo>
                <a:lnTo>
                  <a:pt x="276105" y="210913"/>
                </a:lnTo>
                <a:lnTo>
                  <a:pt x="266569" y="186536"/>
                </a:lnTo>
                <a:close/>
              </a:path>
              <a:path w="294004" h="328930">
                <a:moveTo>
                  <a:pt x="292560" y="54600"/>
                </a:moveTo>
                <a:lnTo>
                  <a:pt x="183778" y="54600"/>
                </a:lnTo>
                <a:lnTo>
                  <a:pt x="202939" y="56932"/>
                </a:lnTo>
                <a:lnTo>
                  <a:pt x="215838" y="64042"/>
                </a:lnTo>
                <a:lnTo>
                  <a:pt x="222139" y="76099"/>
                </a:lnTo>
                <a:lnTo>
                  <a:pt x="221508" y="93274"/>
                </a:lnTo>
                <a:lnTo>
                  <a:pt x="214840" y="110448"/>
                </a:lnTo>
                <a:lnTo>
                  <a:pt x="203414" y="122505"/>
                </a:lnTo>
                <a:lnTo>
                  <a:pt x="187495" y="129615"/>
                </a:lnTo>
                <a:lnTo>
                  <a:pt x="167349" y="131947"/>
                </a:lnTo>
                <a:lnTo>
                  <a:pt x="265417" y="131947"/>
                </a:lnTo>
                <a:lnTo>
                  <a:pt x="267534" y="130407"/>
                </a:lnTo>
                <a:lnTo>
                  <a:pt x="284072" y="109941"/>
                </a:lnTo>
                <a:lnTo>
                  <a:pt x="293780" y="85083"/>
                </a:lnTo>
                <a:lnTo>
                  <a:pt x="292560" y="54600"/>
                </a:lnTo>
                <a:close/>
              </a:path>
            </a:pathLst>
          </a:custGeom>
          <a:solidFill>
            <a:srgbClr val="000000"/>
          </a:solidFill>
        </p:spPr>
        <p:txBody>
          <a:bodyPr wrap="square" lIns="0" tIns="0" rIns="0" bIns="0" rtlCol="0"/>
          <a:lstStyle/>
          <a:p>
            <a:endParaRPr/>
          </a:p>
        </p:txBody>
      </p:sp>
      <p:sp>
        <p:nvSpPr>
          <p:cNvPr id="8" name="object 8"/>
          <p:cNvSpPr txBox="1"/>
          <p:nvPr/>
        </p:nvSpPr>
        <p:spPr>
          <a:xfrm>
            <a:off x="2736852" y="2683244"/>
            <a:ext cx="1471568" cy="277064"/>
          </a:xfrm>
          <a:prstGeom prst="rect">
            <a:avLst/>
          </a:prstGeom>
        </p:spPr>
        <p:txBody>
          <a:bodyPr vert="horz" wrap="square" lIns="0" tIns="0" rIns="0" bIns="0" rtlCol="0">
            <a:spAutoFit/>
          </a:bodyPr>
          <a:lstStyle/>
          <a:p>
            <a:pPr marL="12700" marR="5080">
              <a:lnSpc>
                <a:spcPct val="104400"/>
              </a:lnSpc>
            </a:pPr>
            <a:r>
              <a:rPr sz="900" spc="-40" dirty="0" err="1">
                <a:solidFill>
                  <a:srgbClr val="7C7B7B"/>
                </a:solidFill>
                <a:latin typeface="Arial"/>
                <a:cs typeface="Arial"/>
              </a:rPr>
              <a:t>常務</a:t>
            </a:r>
            <a:r>
              <a:rPr sz="900" spc="-65" dirty="0" err="1">
                <a:solidFill>
                  <a:srgbClr val="7C7B7B"/>
                </a:solidFill>
                <a:latin typeface="Arial"/>
                <a:cs typeface="Arial"/>
              </a:rPr>
              <a:t>取締役</a:t>
            </a:r>
            <a:r>
              <a:rPr sz="900" spc="-65" dirty="0">
                <a:solidFill>
                  <a:srgbClr val="7C7B7B"/>
                </a:solidFill>
                <a:latin typeface="Arial"/>
                <a:cs typeface="Arial"/>
              </a:rPr>
              <a:t> </a:t>
            </a:r>
            <a:endParaRPr lang="en-US" sz="900" spc="-65" dirty="0">
              <a:solidFill>
                <a:srgbClr val="7C7B7B"/>
              </a:solidFill>
              <a:latin typeface="Arial"/>
              <a:cs typeface="Arial"/>
            </a:endParaRPr>
          </a:p>
          <a:p>
            <a:pPr marL="12700" marR="5080">
              <a:lnSpc>
                <a:spcPct val="104400"/>
              </a:lnSpc>
            </a:pPr>
            <a:r>
              <a:rPr sz="900" spc="-95" dirty="0" err="1">
                <a:solidFill>
                  <a:srgbClr val="7C7B7B"/>
                </a:solidFill>
                <a:latin typeface="Arial"/>
                <a:cs typeface="Arial"/>
              </a:rPr>
              <a:t>ヨルン・ペータ</a:t>
            </a:r>
            <a:r>
              <a:rPr sz="900" spc="-95" dirty="0">
                <a:solidFill>
                  <a:srgbClr val="7C7B7B"/>
                </a:solidFill>
                <a:latin typeface="Arial"/>
                <a:cs typeface="Arial"/>
              </a:rPr>
              <a:t>ー・ベーメル</a:t>
            </a:r>
            <a:endParaRPr sz="900" dirty="0">
              <a:latin typeface="Arial"/>
              <a:cs typeface="Arial"/>
            </a:endParaRPr>
          </a:p>
        </p:txBody>
      </p:sp>
      <p:sp>
        <p:nvSpPr>
          <p:cNvPr id="9" name="object 9"/>
          <p:cNvSpPr txBox="1">
            <a:spLocks noGrp="1"/>
          </p:cNvSpPr>
          <p:nvPr>
            <p:ph type="title"/>
          </p:nvPr>
        </p:nvSpPr>
        <p:spPr>
          <a:xfrm>
            <a:off x="4770765" y="1325643"/>
            <a:ext cx="3519674" cy="3534878"/>
          </a:xfrm>
          <a:prstGeom prst="rect">
            <a:avLst/>
          </a:prstGeom>
        </p:spPr>
        <p:txBody>
          <a:bodyPr vert="horz" wrap="square" lIns="0" tIns="0" rIns="0" bIns="0" rtlCol="0">
            <a:spAutoFit/>
          </a:bodyPr>
          <a:lstStyle/>
          <a:p>
            <a:pPr marL="12700" marR="501650">
              <a:lnSpc>
                <a:spcPct val="101200"/>
              </a:lnSpc>
            </a:pPr>
            <a:r>
              <a:rPr lang="ja-JP" altLang="en-US" sz="1800" b="0" spc="-120" dirty="0">
                <a:solidFill>
                  <a:srgbClr val="E30613"/>
                </a:solidFill>
                <a:latin typeface="Arial"/>
                <a:cs typeface="Arial"/>
              </a:rPr>
              <a:t>最先端の</a:t>
            </a:r>
            <a:br>
              <a:rPr lang="en-US" altLang="ja-JP" sz="1800" b="0" spc="-120" dirty="0">
                <a:solidFill>
                  <a:srgbClr val="E30613"/>
                </a:solidFill>
                <a:latin typeface="Arial"/>
                <a:cs typeface="Arial"/>
              </a:rPr>
            </a:br>
            <a:r>
              <a:rPr lang="ja-JP" altLang="en-US" sz="1800" b="0" spc="-120" dirty="0">
                <a:solidFill>
                  <a:srgbClr val="E30613"/>
                </a:solidFill>
                <a:latin typeface="Arial"/>
                <a:cs typeface="Arial"/>
              </a:rPr>
              <a:t>パッケージングワールドへ</a:t>
            </a:r>
            <a:br>
              <a:rPr lang="en-US" altLang="ja-JP" sz="1800" b="0" spc="-120" dirty="0">
                <a:solidFill>
                  <a:srgbClr val="E30613"/>
                </a:solidFill>
                <a:latin typeface="Arial"/>
                <a:cs typeface="Arial"/>
              </a:rPr>
            </a:br>
            <a:br>
              <a:rPr lang="en-US" altLang="ja-JP" sz="1800" b="0" spc="-120" dirty="0">
                <a:solidFill>
                  <a:srgbClr val="E30613"/>
                </a:solidFill>
                <a:latin typeface="Arial"/>
                <a:cs typeface="Arial"/>
              </a:rPr>
            </a:br>
            <a:r>
              <a:rPr lang="ja-JP" altLang="en-US" sz="1050" b="0" spc="-75" dirty="0">
                <a:solidFill>
                  <a:srgbClr val="7C7B7B"/>
                </a:solidFill>
                <a:latin typeface="Arial"/>
                <a:cs typeface="Arial"/>
              </a:rPr>
              <a:t>　当社は、個人所有の</a:t>
            </a:r>
            <a:r>
              <a:rPr sz="1050" b="0" spc="-85" dirty="0">
                <a:solidFill>
                  <a:srgbClr val="7C7B7B"/>
                </a:solidFill>
                <a:latin typeface="Arial"/>
                <a:cs typeface="Arial"/>
              </a:rPr>
              <a:t>中堅</a:t>
            </a:r>
            <a:r>
              <a:rPr sz="1050" b="0" spc="-80" dirty="0">
                <a:solidFill>
                  <a:srgbClr val="7C7B7B"/>
                </a:solidFill>
                <a:latin typeface="Arial"/>
                <a:cs typeface="Arial"/>
              </a:rPr>
              <a:t>企業として</a:t>
            </a:r>
            <a:r>
              <a:rPr sz="1050" b="0" spc="-15" dirty="0">
                <a:solidFill>
                  <a:srgbClr val="7C7B7B"/>
                </a:solidFill>
                <a:latin typeface="Arial"/>
                <a:cs typeface="Arial"/>
              </a:rPr>
              <a:t>50</a:t>
            </a:r>
            <a:r>
              <a:rPr sz="1050" b="0" spc="-80" dirty="0">
                <a:solidFill>
                  <a:srgbClr val="7C7B7B"/>
                </a:solidFill>
                <a:latin typeface="Arial"/>
                <a:cs typeface="Arial"/>
              </a:rPr>
              <a:t>年以上にわたり</a:t>
            </a:r>
            <a:r>
              <a:rPr lang="ja-JP" altLang="en-US" sz="1050" b="0" spc="-80" dirty="0">
                <a:solidFill>
                  <a:srgbClr val="7C7B7B"/>
                </a:solidFill>
                <a:latin typeface="Arial"/>
                <a:cs typeface="Arial"/>
              </a:rPr>
              <a:t>、</a:t>
            </a:r>
            <a:r>
              <a:rPr sz="1050" b="0" spc="-70" dirty="0" err="1">
                <a:solidFill>
                  <a:srgbClr val="7C7B7B"/>
                </a:solidFill>
                <a:latin typeface="Arial"/>
                <a:cs typeface="Arial"/>
              </a:rPr>
              <a:t>パウチ</a:t>
            </a:r>
            <a:r>
              <a:rPr sz="1050" b="0" spc="-55" dirty="0" err="1">
                <a:solidFill>
                  <a:srgbClr val="7C7B7B"/>
                </a:solidFill>
                <a:latin typeface="Arial"/>
                <a:cs typeface="Arial"/>
              </a:rPr>
              <a:t>包装</a:t>
            </a:r>
            <a:r>
              <a:rPr sz="1050" b="0" spc="-90" dirty="0" err="1">
                <a:solidFill>
                  <a:srgbClr val="7C7B7B"/>
                </a:solidFill>
                <a:latin typeface="Arial"/>
                <a:cs typeface="Arial"/>
              </a:rPr>
              <a:t>機の</a:t>
            </a:r>
            <a:r>
              <a:rPr sz="1050" b="0" spc="-70" dirty="0" err="1">
                <a:solidFill>
                  <a:srgbClr val="7C7B7B"/>
                </a:solidFill>
                <a:latin typeface="Arial"/>
                <a:cs typeface="Arial"/>
              </a:rPr>
              <a:t>革新的</a:t>
            </a:r>
            <a:r>
              <a:rPr lang="ja-JP" altLang="en-US" sz="1050" b="0" spc="-70" dirty="0">
                <a:solidFill>
                  <a:srgbClr val="7C7B7B"/>
                </a:solidFill>
                <a:latin typeface="Arial"/>
                <a:cs typeface="Arial"/>
              </a:rPr>
              <a:t>な取り組みを行う</a:t>
            </a:r>
            <a:r>
              <a:rPr sz="1050" b="0" spc="-80" dirty="0" err="1">
                <a:solidFill>
                  <a:srgbClr val="7C7B7B"/>
                </a:solidFill>
                <a:latin typeface="Arial"/>
                <a:cs typeface="Arial"/>
              </a:rPr>
              <a:t>メーカーとして</a:t>
            </a:r>
            <a:r>
              <a:rPr lang="ja-JP" altLang="en-US" sz="1050" b="0" spc="-80" dirty="0">
                <a:solidFill>
                  <a:srgbClr val="7C7B7B"/>
                </a:solidFill>
                <a:latin typeface="Arial"/>
                <a:cs typeface="Arial"/>
              </a:rPr>
              <a:t>、</a:t>
            </a:r>
            <a:r>
              <a:rPr sz="1050" b="0" spc="-40" dirty="0" err="1">
                <a:solidFill>
                  <a:srgbClr val="7C7B7B"/>
                </a:solidFill>
                <a:latin typeface="Arial"/>
                <a:cs typeface="Arial"/>
              </a:rPr>
              <a:t>世界的に</a:t>
            </a:r>
            <a:r>
              <a:rPr sz="1050" b="0" spc="-80" dirty="0" err="1">
                <a:solidFill>
                  <a:srgbClr val="7C7B7B"/>
                </a:solidFill>
                <a:latin typeface="Arial"/>
                <a:cs typeface="Arial"/>
              </a:rPr>
              <a:t>知られて</a:t>
            </a:r>
            <a:r>
              <a:rPr sz="1050" b="0" spc="-70" dirty="0" err="1">
                <a:solidFill>
                  <a:srgbClr val="7C7B7B"/>
                </a:solidFill>
                <a:latin typeface="Arial"/>
                <a:cs typeface="Arial"/>
              </a:rPr>
              <a:t>います</a:t>
            </a:r>
            <a:r>
              <a:rPr sz="1050" b="0" spc="-70" dirty="0">
                <a:solidFill>
                  <a:srgbClr val="7C7B7B"/>
                </a:solidFill>
                <a:latin typeface="Arial"/>
                <a:cs typeface="Arial"/>
              </a:rPr>
              <a:t>。</a:t>
            </a:r>
            <a:r>
              <a:rPr sz="1050" b="0" spc="-65" dirty="0">
                <a:solidFill>
                  <a:srgbClr val="7C7B7B"/>
                </a:solidFill>
                <a:latin typeface="Arial"/>
                <a:cs typeface="Arial"/>
              </a:rPr>
              <a:t>「</a:t>
            </a:r>
            <a:r>
              <a:rPr sz="1050" b="0" spc="-65" dirty="0" err="1">
                <a:solidFill>
                  <a:srgbClr val="7C7B7B"/>
                </a:solidFill>
                <a:latin typeface="Arial"/>
                <a:cs typeface="Arial"/>
              </a:rPr>
              <a:t>ドイツ</a:t>
            </a:r>
            <a:r>
              <a:rPr sz="1050" b="0" spc="-75" dirty="0" err="1">
                <a:solidFill>
                  <a:srgbClr val="7C7B7B"/>
                </a:solidFill>
                <a:latin typeface="Arial"/>
                <a:cs typeface="Arial"/>
              </a:rPr>
              <a:t>製の</a:t>
            </a:r>
            <a:r>
              <a:rPr lang="ja-JP" altLang="en-US" sz="1050" b="0" spc="-75" dirty="0">
                <a:solidFill>
                  <a:srgbClr val="7C7B7B"/>
                </a:solidFill>
                <a:latin typeface="Arial"/>
                <a:cs typeface="Arial"/>
              </a:rPr>
              <a:t>最先端のパッケージング</a:t>
            </a:r>
            <a:r>
              <a:rPr sz="1050" b="0" spc="-55" dirty="0">
                <a:solidFill>
                  <a:srgbClr val="7C7B7B"/>
                </a:solidFill>
                <a:latin typeface="Arial"/>
                <a:cs typeface="Arial"/>
              </a:rPr>
              <a:t>」は</a:t>
            </a:r>
            <a:r>
              <a:rPr sz="1050" b="0" spc="-95" dirty="0">
                <a:solidFill>
                  <a:srgbClr val="7C7B7B"/>
                </a:solidFill>
                <a:latin typeface="Arial"/>
                <a:cs typeface="Arial"/>
              </a:rPr>
              <a:t>、</a:t>
            </a:r>
            <a:r>
              <a:rPr sz="1050" b="0" spc="-75" dirty="0">
                <a:solidFill>
                  <a:srgbClr val="7C7B7B"/>
                </a:solidFill>
                <a:latin typeface="Arial"/>
                <a:cs typeface="Arial"/>
              </a:rPr>
              <a:t>私たちの</a:t>
            </a:r>
            <a:r>
              <a:rPr sz="1050" b="0" spc="-105" dirty="0">
                <a:solidFill>
                  <a:srgbClr val="7C7B7B"/>
                </a:solidFill>
                <a:latin typeface="Arial"/>
                <a:cs typeface="Arial"/>
              </a:rPr>
              <a:t>サクセス</a:t>
            </a:r>
            <a:r>
              <a:rPr sz="1050" b="0" spc="-80" dirty="0">
                <a:solidFill>
                  <a:srgbClr val="7C7B7B"/>
                </a:solidFill>
                <a:latin typeface="Arial"/>
                <a:cs typeface="Arial"/>
              </a:rPr>
              <a:t>ストーリーと</a:t>
            </a:r>
            <a:r>
              <a:rPr sz="1050" b="0" spc="-65" dirty="0">
                <a:solidFill>
                  <a:srgbClr val="7C7B7B"/>
                </a:solidFill>
                <a:latin typeface="Arial"/>
                <a:cs typeface="Arial"/>
              </a:rPr>
              <a:t>密接に結びついています。  </a:t>
            </a:r>
            <a:r>
              <a:rPr sz="1050" b="0" spc="-55" dirty="0" err="1">
                <a:solidFill>
                  <a:srgbClr val="7C7B7B"/>
                </a:solidFill>
                <a:latin typeface="Arial"/>
                <a:cs typeface="Arial"/>
              </a:rPr>
              <a:t>高い</a:t>
            </a:r>
            <a:r>
              <a:rPr sz="1050" b="0" spc="-50" dirty="0" err="1">
                <a:solidFill>
                  <a:srgbClr val="7C7B7B"/>
                </a:solidFill>
                <a:latin typeface="Arial"/>
                <a:cs typeface="Arial"/>
              </a:rPr>
              <a:t>信頼性、</a:t>
            </a:r>
            <a:r>
              <a:rPr sz="1050" b="0" spc="-55" dirty="0" err="1">
                <a:solidFill>
                  <a:srgbClr val="7C7B7B"/>
                </a:solidFill>
                <a:latin typeface="Arial"/>
                <a:cs typeface="Arial"/>
              </a:rPr>
              <a:t>長い</a:t>
            </a:r>
            <a:r>
              <a:rPr sz="1050" b="0" spc="-70" dirty="0" err="1">
                <a:solidFill>
                  <a:srgbClr val="7C7B7B"/>
                </a:solidFill>
                <a:latin typeface="Arial"/>
                <a:cs typeface="Arial"/>
              </a:rPr>
              <a:t>耐用年数</a:t>
            </a:r>
            <a:r>
              <a:rPr sz="1050" b="0" spc="-55" dirty="0">
                <a:solidFill>
                  <a:srgbClr val="7C7B7B"/>
                </a:solidFill>
                <a:latin typeface="Arial"/>
                <a:cs typeface="Arial"/>
              </a:rPr>
              <a:t>、</a:t>
            </a:r>
            <a:r>
              <a:rPr lang="ja-JP" altLang="en-US" sz="1050" b="0" spc="-55" dirty="0">
                <a:solidFill>
                  <a:srgbClr val="7C7B7B"/>
                </a:solidFill>
                <a:latin typeface="Arial"/>
                <a:cs typeface="Arial"/>
              </a:rPr>
              <a:t>完成度の高い</a:t>
            </a:r>
            <a:r>
              <a:rPr sz="1050" b="0" spc="-65" dirty="0" err="1">
                <a:solidFill>
                  <a:srgbClr val="7C7B7B"/>
                </a:solidFill>
                <a:latin typeface="Arial"/>
                <a:cs typeface="Arial"/>
              </a:rPr>
              <a:t>統合</a:t>
            </a:r>
            <a:r>
              <a:rPr sz="1050" b="0" spc="-50" dirty="0" err="1">
                <a:solidFill>
                  <a:srgbClr val="7C7B7B"/>
                </a:solidFill>
                <a:latin typeface="Arial"/>
                <a:cs typeface="Arial"/>
              </a:rPr>
              <a:t>能力、柔軟性</a:t>
            </a:r>
            <a:r>
              <a:rPr sz="1050" b="0" spc="-65" dirty="0" err="1">
                <a:solidFill>
                  <a:srgbClr val="7C7B7B"/>
                </a:solidFill>
                <a:latin typeface="Arial"/>
                <a:cs typeface="Arial"/>
              </a:rPr>
              <a:t>、</a:t>
            </a:r>
            <a:r>
              <a:rPr sz="1050" b="0" spc="-75" dirty="0" err="1">
                <a:solidFill>
                  <a:srgbClr val="7C7B7B"/>
                </a:solidFill>
                <a:latin typeface="Arial"/>
                <a:cs typeface="Arial"/>
              </a:rPr>
              <a:t>優れた</a:t>
            </a:r>
            <a:r>
              <a:rPr sz="1050" b="0" spc="-60" dirty="0" err="1">
                <a:solidFill>
                  <a:srgbClr val="7C7B7B"/>
                </a:solidFill>
                <a:latin typeface="Arial"/>
                <a:cs typeface="Arial"/>
              </a:rPr>
              <a:t>製品</a:t>
            </a:r>
            <a:r>
              <a:rPr sz="1050" b="0" spc="-55" dirty="0" err="1">
                <a:solidFill>
                  <a:srgbClr val="7C7B7B"/>
                </a:solidFill>
                <a:latin typeface="Arial"/>
                <a:cs typeface="Arial"/>
              </a:rPr>
              <a:t>効率は</a:t>
            </a:r>
            <a:r>
              <a:rPr sz="1050" b="0" spc="-65" dirty="0" err="1">
                <a:solidFill>
                  <a:srgbClr val="7C7B7B"/>
                </a:solidFill>
                <a:latin typeface="Arial"/>
                <a:cs typeface="Arial"/>
              </a:rPr>
              <a:t>、</a:t>
            </a:r>
            <a:r>
              <a:rPr sz="1050" b="0" spc="-75" dirty="0" err="1">
                <a:solidFill>
                  <a:srgbClr val="7C7B7B"/>
                </a:solidFill>
                <a:latin typeface="Arial"/>
                <a:cs typeface="Arial"/>
              </a:rPr>
              <a:t>私</a:t>
            </a:r>
            <a:r>
              <a:rPr lang="ja-JP" altLang="en-US" sz="1050" b="0" spc="-75" dirty="0">
                <a:solidFill>
                  <a:srgbClr val="7C7B7B"/>
                </a:solidFill>
                <a:latin typeface="Arial"/>
                <a:cs typeface="Arial"/>
              </a:rPr>
              <a:t>共の機械</a:t>
            </a:r>
            <a:r>
              <a:rPr sz="1050" b="0" spc="-90" dirty="0" err="1">
                <a:solidFill>
                  <a:srgbClr val="7C7B7B"/>
                </a:solidFill>
                <a:latin typeface="Arial"/>
                <a:cs typeface="Arial"/>
              </a:rPr>
              <a:t>を</a:t>
            </a:r>
            <a:r>
              <a:rPr sz="1050" b="0" spc="-55" dirty="0" err="1">
                <a:solidFill>
                  <a:srgbClr val="7C7B7B"/>
                </a:solidFill>
                <a:latin typeface="Arial"/>
                <a:cs typeface="Arial"/>
              </a:rPr>
              <a:t>適切に</a:t>
            </a:r>
            <a:r>
              <a:rPr sz="1050" b="0" spc="-70" dirty="0" err="1">
                <a:solidFill>
                  <a:srgbClr val="7C7B7B"/>
                </a:solidFill>
                <a:latin typeface="Arial"/>
                <a:cs typeface="Arial"/>
              </a:rPr>
              <a:t>表現</a:t>
            </a:r>
            <a:r>
              <a:rPr lang="ja-JP" altLang="en-US" sz="1050" b="0" spc="-70" dirty="0">
                <a:solidFill>
                  <a:srgbClr val="7C7B7B"/>
                </a:solidFill>
                <a:latin typeface="Arial"/>
                <a:cs typeface="Arial"/>
              </a:rPr>
              <a:t>する言葉です</a:t>
            </a:r>
            <a:r>
              <a:rPr sz="1050" b="0" spc="-70" dirty="0">
                <a:solidFill>
                  <a:srgbClr val="7C7B7B"/>
                </a:solidFill>
                <a:latin typeface="Arial"/>
                <a:cs typeface="Arial"/>
              </a:rPr>
              <a:t>。</a:t>
            </a:r>
            <a:br>
              <a:rPr lang="en-US" sz="1050" b="0" spc="-70" dirty="0">
                <a:solidFill>
                  <a:srgbClr val="7C7B7B"/>
                </a:solidFill>
                <a:latin typeface="Arial"/>
                <a:cs typeface="Arial"/>
              </a:rPr>
            </a:br>
            <a:br>
              <a:rPr lang="en-US" sz="1050" b="0" spc="-70" dirty="0">
                <a:solidFill>
                  <a:srgbClr val="7C7B7B"/>
                </a:solidFill>
                <a:latin typeface="Arial"/>
                <a:cs typeface="Arial"/>
              </a:rPr>
            </a:br>
            <a:r>
              <a:rPr lang="ja-JP" altLang="en-US" sz="1050" b="0" spc="-70" dirty="0">
                <a:solidFill>
                  <a:srgbClr val="7C7B7B"/>
                </a:solidFill>
                <a:latin typeface="Arial"/>
                <a:cs typeface="Arial"/>
              </a:rPr>
              <a:t>　私共は、より少ないエネルギーと材料で、一貫性のある最先端のパッケージングを製造できる機械を開発する方法を知っています。そのために、私たちは革新と伝統の健全な融合を大切なものと考えています。幅広い経験と創造的なソリューションコンセプトがあればこそ、私共は前向きな成長を続けることができるのです。</a:t>
            </a:r>
            <a:br>
              <a:rPr lang="ja-JP" altLang="en-US" sz="900" b="0" spc="-70" dirty="0">
                <a:solidFill>
                  <a:srgbClr val="7C7B7B"/>
                </a:solidFill>
                <a:latin typeface="Arial"/>
                <a:cs typeface="Arial"/>
              </a:rPr>
            </a:br>
            <a:br>
              <a:rPr lang="ja-JP" altLang="en-US" sz="900" b="0" spc="-70" dirty="0">
                <a:solidFill>
                  <a:srgbClr val="7C7B7B"/>
                </a:solidFill>
                <a:latin typeface="Arial"/>
                <a:cs typeface="Arial"/>
              </a:rPr>
            </a:br>
            <a:r>
              <a:rPr lang="ja-JP" altLang="en-US" sz="900" b="0" spc="-70" dirty="0">
                <a:solidFill>
                  <a:srgbClr val="7C7B7B"/>
                </a:solidFill>
                <a:latin typeface="Arial"/>
                <a:cs typeface="Arial"/>
              </a:rPr>
              <a:t>ヨルン・ペーター・ベーメル</a:t>
            </a:r>
            <a:br>
              <a:rPr lang="ja-JP" altLang="en-US" sz="900" b="0" spc="-70" dirty="0">
                <a:solidFill>
                  <a:srgbClr val="7C7B7B"/>
                </a:solidFill>
                <a:latin typeface="Arial"/>
                <a:cs typeface="Arial"/>
              </a:rPr>
            </a:br>
            <a:endParaRPr sz="900" dirty="0">
              <a:latin typeface="Arial"/>
              <a:cs typeface="Arial"/>
            </a:endParaRPr>
          </a:p>
        </p:txBody>
      </p:sp>
      <p:sp>
        <p:nvSpPr>
          <p:cNvPr id="10" name="object 10"/>
          <p:cNvSpPr/>
          <p:nvPr/>
        </p:nvSpPr>
        <p:spPr>
          <a:xfrm>
            <a:off x="2696751" y="1325643"/>
            <a:ext cx="1049203" cy="1277648"/>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4614239" y="1391133"/>
            <a:ext cx="0" cy="2947035"/>
          </a:xfrm>
          <a:custGeom>
            <a:avLst/>
            <a:gdLst/>
            <a:ahLst/>
            <a:cxnLst/>
            <a:rect l="l" t="t" r="r" b="b"/>
            <a:pathLst>
              <a:path h="2947035">
                <a:moveTo>
                  <a:pt x="0" y="0"/>
                </a:moveTo>
                <a:lnTo>
                  <a:pt x="0" y="2946710"/>
                </a:lnTo>
              </a:path>
            </a:pathLst>
          </a:custGeom>
          <a:ln w="8954">
            <a:solidFill>
              <a:srgbClr val="7C7B7B"/>
            </a:solidFill>
          </a:ln>
        </p:spPr>
        <p:txBody>
          <a:bodyPr wrap="square" lIns="0" tIns="0" rIns="0" bIns="0" rtlCol="0"/>
          <a:lstStyle/>
          <a:p>
            <a:endParaRPr/>
          </a:p>
        </p:txBody>
      </p:sp>
      <p:sp>
        <p:nvSpPr>
          <p:cNvPr id="12" name="object 12"/>
          <p:cNvSpPr/>
          <p:nvPr/>
        </p:nvSpPr>
        <p:spPr>
          <a:xfrm>
            <a:off x="19850258" y="11"/>
            <a:ext cx="253829" cy="1776866"/>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9850251" y="1723061"/>
            <a:ext cx="254000" cy="1830705"/>
          </a:xfrm>
          <a:custGeom>
            <a:avLst/>
            <a:gdLst/>
            <a:ahLst/>
            <a:cxnLst/>
            <a:rect l="l" t="t" r="r" b="b"/>
            <a:pathLst>
              <a:path w="254000" h="1830704">
                <a:moveTo>
                  <a:pt x="0" y="0"/>
                </a:moveTo>
                <a:lnTo>
                  <a:pt x="0" y="1776878"/>
                </a:lnTo>
                <a:lnTo>
                  <a:pt x="253841" y="1830464"/>
                </a:lnTo>
                <a:lnTo>
                  <a:pt x="253841" y="53598"/>
                </a:lnTo>
                <a:lnTo>
                  <a:pt x="0" y="0"/>
                </a:lnTo>
                <a:close/>
              </a:path>
            </a:pathLst>
          </a:custGeom>
          <a:solidFill>
            <a:srgbClr val="C6C6C6"/>
          </a:solidFill>
        </p:spPr>
        <p:txBody>
          <a:bodyPr wrap="square" lIns="0" tIns="0" rIns="0" bIns="0" rtlCol="0"/>
          <a:lstStyle/>
          <a:p>
            <a:endParaRPr/>
          </a:p>
        </p:txBody>
      </p:sp>
      <p:sp>
        <p:nvSpPr>
          <p:cNvPr id="14" name="object 14"/>
          <p:cNvSpPr/>
          <p:nvPr/>
        </p:nvSpPr>
        <p:spPr>
          <a:xfrm>
            <a:off x="19850251" y="3499601"/>
            <a:ext cx="254000" cy="1830705"/>
          </a:xfrm>
          <a:custGeom>
            <a:avLst/>
            <a:gdLst/>
            <a:ahLst/>
            <a:cxnLst/>
            <a:rect l="l" t="t" r="r" b="b"/>
            <a:pathLst>
              <a:path w="254000" h="1830704">
                <a:moveTo>
                  <a:pt x="0" y="0"/>
                </a:moveTo>
                <a:lnTo>
                  <a:pt x="0" y="1776878"/>
                </a:lnTo>
                <a:lnTo>
                  <a:pt x="253841" y="1830464"/>
                </a:lnTo>
                <a:lnTo>
                  <a:pt x="253841" y="53586"/>
                </a:lnTo>
                <a:lnTo>
                  <a:pt x="0" y="0"/>
                </a:lnTo>
                <a:close/>
              </a:path>
            </a:pathLst>
          </a:custGeom>
          <a:solidFill>
            <a:srgbClr val="C6C6C6"/>
          </a:solidFill>
        </p:spPr>
        <p:txBody>
          <a:bodyPr wrap="square" lIns="0" tIns="0" rIns="0" bIns="0" rtlCol="0"/>
          <a:lstStyle/>
          <a:p>
            <a:endParaRPr/>
          </a:p>
        </p:txBody>
      </p:sp>
      <p:sp>
        <p:nvSpPr>
          <p:cNvPr id="15" name="object 15"/>
          <p:cNvSpPr/>
          <p:nvPr/>
        </p:nvSpPr>
        <p:spPr>
          <a:xfrm>
            <a:off x="19850251" y="5276153"/>
            <a:ext cx="254000" cy="1831975"/>
          </a:xfrm>
          <a:custGeom>
            <a:avLst/>
            <a:gdLst/>
            <a:ahLst/>
            <a:cxnLst/>
            <a:rect l="l" t="t" r="r" b="b"/>
            <a:pathLst>
              <a:path w="254000" h="1831975">
                <a:moveTo>
                  <a:pt x="0" y="0"/>
                </a:moveTo>
                <a:lnTo>
                  <a:pt x="0" y="1831359"/>
                </a:lnTo>
                <a:lnTo>
                  <a:pt x="253841" y="1830452"/>
                </a:lnTo>
                <a:lnTo>
                  <a:pt x="253841" y="53574"/>
                </a:lnTo>
                <a:lnTo>
                  <a:pt x="0" y="0"/>
                </a:lnTo>
                <a:close/>
              </a:path>
            </a:pathLst>
          </a:custGeom>
          <a:solidFill>
            <a:srgbClr val="C6C6C6"/>
          </a:solidFill>
        </p:spPr>
        <p:txBody>
          <a:bodyPr wrap="square" lIns="0" tIns="0" rIns="0" bIns="0" rtlCol="0"/>
          <a:lstStyle/>
          <a:p>
            <a:endParaRPr/>
          </a:p>
        </p:txBody>
      </p:sp>
      <p:sp>
        <p:nvSpPr>
          <p:cNvPr id="16" name="object 16"/>
          <p:cNvSpPr/>
          <p:nvPr/>
        </p:nvSpPr>
        <p:spPr>
          <a:xfrm>
            <a:off x="12033251" y="5191726"/>
            <a:ext cx="3505200" cy="1086575"/>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19913893" y="571841"/>
            <a:ext cx="156845" cy="633730"/>
          </a:xfrm>
          <a:prstGeom prst="rect">
            <a:avLst/>
          </a:prstGeom>
        </p:spPr>
        <p:txBody>
          <a:bodyPr vert="vert270" wrap="square" lIns="0" tIns="0" rIns="0" bIns="0" rtlCol="0">
            <a:spAutoFit/>
          </a:bodyPr>
          <a:lstStyle/>
          <a:p>
            <a:pPr marL="12700">
              <a:lnSpc>
                <a:spcPts val="1080"/>
              </a:lnSpc>
            </a:pPr>
            <a:r>
              <a:rPr sz="1000" dirty="0">
                <a:solidFill>
                  <a:srgbClr val="FFFFFF"/>
                </a:solidFill>
                <a:latin typeface="Calibri"/>
                <a:cs typeface="Calibri"/>
              </a:rPr>
              <a:t>COMPANY</a:t>
            </a:r>
            <a:endParaRPr sz="1000">
              <a:latin typeface="Calibri"/>
              <a:cs typeface="Calibri"/>
            </a:endParaRPr>
          </a:p>
        </p:txBody>
      </p:sp>
      <p:sp>
        <p:nvSpPr>
          <p:cNvPr id="18" name="object 18"/>
          <p:cNvSpPr/>
          <p:nvPr/>
        </p:nvSpPr>
        <p:spPr>
          <a:xfrm>
            <a:off x="19850258" y="1776878"/>
            <a:ext cx="254000" cy="5330825"/>
          </a:xfrm>
          <a:custGeom>
            <a:avLst/>
            <a:gdLst/>
            <a:ahLst/>
            <a:cxnLst/>
            <a:rect l="l" t="t" r="r" b="b"/>
            <a:pathLst>
              <a:path w="254000" h="5330825">
                <a:moveTo>
                  <a:pt x="0" y="5330634"/>
                </a:moveTo>
                <a:lnTo>
                  <a:pt x="253841" y="5330634"/>
                </a:lnTo>
                <a:lnTo>
                  <a:pt x="253841" y="0"/>
                </a:lnTo>
                <a:lnTo>
                  <a:pt x="0" y="0"/>
                </a:lnTo>
                <a:lnTo>
                  <a:pt x="0" y="5330634"/>
                </a:lnTo>
                <a:close/>
              </a:path>
            </a:pathLst>
          </a:custGeom>
          <a:solidFill>
            <a:srgbClr val="C6C6C6"/>
          </a:solidFill>
        </p:spPr>
        <p:txBody>
          <a:bodyPr wrap="square" lIns="0" tIns="0" rIns="0" bIns="0" rtlCol="0"/>
          <a:lstStyle/>
          <a:p>
            <a:endParaRPr/>
          </a:p>
        </p:txBody>
      </p:sp>
      <p:sp>
        <p:nvSpPr>
          <p:cNvPr id="19" name="object 19"/>
          <p:cNvSpPr/>
          <p:nvPr/>
        </p:nvSpPr>
        <p:spPr>
          <a:xfrm>
            <a:off x="20104100" y="0"/>
            <a:ext cx="0" cy="1777364"/>
          </a:xfrm>
          <a:custGeom>
            <a:avLst/>
            <a:gdLst/>
            <a:ahLst/>
            <a:cxnLst/>
            <a:rect l="l" t="t" r="r" b="b"/>
            <a:pathLst>
              <a:path h="1777364">
                <a:moveTo>
                  <a:pt x="0" y="1776878"/>
                </a:moveTo>
                <a:lnTo>
                  <a:pt x="0" y="0"/>
                </a:lnTo>
                <a:lnTo>
                  <a:pt x="0" y="1776878"/>
                </a:lnTo>
              </a:path>
            </a:pathLst>
          </a:custGeom>
        </p:spPr>
        <p:txBody>
          <a:bodyPr wrap="square" lIns="0" tIns="0" rIns="0" bIns="0" rtlCol="0"/>
          <a:lstStyle/>
          <a:p>
            <a:endParaRPr/>
          </a:p>
        </p:txBody>
      </p:sp>
      <p:sp>
        <p:nvSpPr>
          <p:cNvPr id="20" name="object 20"/>
          <p:cNvSpPr txBox="1"/>
          <p:nvPr/>
        </p:nvSpPr>
        <p:spPr>
          <a:xfrm>
            <a:off x="12370440" y="4650437"/>
            <a:ext cx="370840" cy="1042035"/>
          </a:xfrm>
          <a:prstGeom prst="rect">
            <a:avLst/>
          </a:prstGeom>
        </p:spPr>
        <p:txBody>
          <a:bodyPr vert="horz" wrap="square" lIns="0" tIns="0" rIns="0" bIns="0" rtlCol="0">
            <a:spAutoFit/>
          </a:bodyPr>
          <a:lstStyle/>
          <a:p>
            <a:pPr marL="12700">
              <a:lnSpc>
                <a:spcPct val="100000"/>
              </a:lnSpc>
            </a:pPr>
            <a:r>
              <a:rPr sz="6550" spc="-570" dirty="0">
                <a:solidFill>
                  <a:srgbClr val="FFFFFF"/>
                </a:solidFill>
                <a:latin typeface="Century Gothic"/>
                <a:cs typeface="Century Gothic"/>
              </a:rPr>
              <a:t>"</a:t>
            </a:r>
            <a:endParaRPr sz="6550">
              <a:latin typeface="Century Gothic"/>
              <a:cs typeface="Century Gothic"/>
            </a:endParaRPr>
          </a:p>
        </p:txBody>
      </p:sp>
      <p:sp>
        <p:nvSpPr>
          <p:cNvPr id="24" name="object 24"/>
          <p:cNvSpPr txBox="1"/>
          <p:nvPr/>
        </p:nvSpPr>
        <p:spPr>
          <a:xfrm>
            <a:off x="314590" y="6838704"/>
            <a:ext cx="92075" cy="220979"/>
          </a:xfrm>
          <a:prstGeom prst="rect">
            <a:avLst/>
          </a:prstGeom>
        </p:spPr>
        <p:txBody>
          <a:bodyPr vert="horz" wrap="square" lIns="0" tIns="26034" rIns="0" bIns="0" rtlCol="0">
            <a:spAutoFit/>
          </a:bodyPr>
          <a:lstStyle/>
          <a:p>
            <a:pPr marL="12700">
              <a:lnSpc>
                <a:spcPct val="100000"/>
              </a:lnSpc>
              <a:spcBef>
                <a:spcPts val="204"/>
              </a:spcBef>
            </a:pPr>
            <a:r>
              <a:rPr sz="1100" b="1" spc="20" dirty="0">
                <a:solidFill>
                  <a:srgbClr val="FFFFFF"/>
                </a:solidFill>
                <a:latin typeface="Arial Narrow"/>
                <a:cs typeface="Arial Narrow"/>
              </a:rPr>
              <a:t>2</a:t>
            </a:r>
            <a:endParaRPr sz="1100">
              <a:latin typeface="Arial Narrow"/>
              <a:cs typeface="Arial Narrow"/>
            </a:endParaRPr>
          </a:p>
        </p:txBody>
      </p:sp>
      <p:sp>
        <p:nvSpPr>
          <p:cNvPr id="21" name="object 21"/>
          <p:cNvSpPr txBox="1"/>
          <p:nvPr/>
        </p:nvSpPr>
        <p:spPr>
          <a:xfrm rot="10800000">
            <a:off x="14502866" y="5671068"/>
            <a:ext cx="904830" cy="835660"/>
          </a:xfrm>
          <a:prstGeom prst="rect">
            <a:avLst/>
          </a:prstGeom>
        </p:spPr>
        <p:txBody>
          <a:bodyPr vert="horz" wrap="square" lIns="0" tIns="0" rIns="0" bIns="0" rtlCol="0">
            <a:spAutoFit/>
          </a:bodyPr>
          <a:lstStyle/>
          <a:p>
            <a:pPr>
              <a:lnSpc>
                <a:spcPts val="6580"/>
              </a:lnSpc>
            </a:pPr>
            <a:r>
              <a:rPr sz="6550" spc="-570" dirty="0">
                <a:solidFill>
                  <a:srgbClr val="FFFFFF"/>
                </a:solidFill>
                <a:latin typeface="Century Gothic"/>
                <a:cs typeface="Century Gothic"/>
              </a:rPr>
              <a:t>"</a:t>
            </a:r>
            <a:endParaRPr sz="6550">
              <a:latin typeface="Century Gothic"/>
              <a:cs typeface="Century Gothic"/>
            </a:endParaRPr>
          </a:p>
        </p:txBody>
      </p:sp>
      <p:sp>
        <p:nvSpPr>
          <p:cNvPr id="22" name="object 22"/>
          <p:cNvSpPr txBox="1"/>
          <p:nvPr/>
        </p:nvSpPr>
        <p:spPr>
          <a:xfrm>
            <a:off x="12370275" y="5265010"/>
            <a:ext cx="2912269" cy="897875"/>
          </a:xfrm>
          <a:prstGeom prst="rect">
            <a:avLst/>
          </a:prstGeom>
        </p:spPr>
        <p:txBody>
          <a:bodyPr vert="horz" wrap="square" lIns="0" tIns="0" rIns="0" bIns="0" rtlCol="0">
            <a:spAutoFit/>
          </a:bodyPr>
          <a:lstStyle/>
          <a:p>
            <a:pPr marL="16510" marR="5080" indent="-4445" algn="just">
              <a:lnSpc>
                <a:spcPct val="108500"/>
              </a:lnSpc>
            </a:pPr>
            <a:r>
              <a:rPr lang="ja-JP" altLang="en-US" sz="1300" spc="-55" dirty="0">
                <a:solidFill>
                  <a:srgbClr val="FFFFFF"/>
                </a:solidFill>
                <a:cs typeface="Calibri"/>
              </a:rPr>
              <a:t>装置企画・設計から</a:t>
            </a:r>
            <a:r>
              <a:rPr lang="ja-JP" altLang="en-US" sz="1300" spc="-5" dirty="0">
                <a:solidFill>
                  <a:srgbClr val="FFFFFF"/>
                </a:solidFill>
                <a:cs typeface="Calibri"/>
              </a:rPr>
              <a:t>納品、</a:t>
            </a:r>
            <a:r>
              <a:rPr lang="ja-JP" altLang="en-US" sz="1300" spc="-20" dirty="0">
                <a:solidFill>
                  <a:srgbClr val="FFFFFF"/>
                </a:solidFill>
                <a:cs typeface="Calibri"/>
              </a:rPr>
              <a:t>メンテナンス、</a:t>
            </a:r>
            <a:r>
              <a:rPr lang="ja-JP" altLang="en-US" sz="1300" dirty="0">
                <a:solidFill>
                  <a:srgbClr val="FFFFFF"/>
                </a:solidFill>
                <a:cs typeface="Calibri"/>
              </a:rPr>
              <a:t>サービスまで</a:t>
            </a:r>
            <a:r>
              <a:rPr lang="ja-JP" altLang="en-US" sz="1300" spc="10" dirty="0">
                <a:solidFill>
                  <a:srgbClr val="FFFFFF"/>
                </a:solidFill>
                <a:cs typeface="Calibri"/>
              </a:rPr>
              <a:t>、</a:t>
            </a:r>
            <a:r>
              <a:rPr lang="ja-JP" altLang="en-US" sz="1300" spc="-10" dirty="0">
                <a:solidFill>
                  <a:srgbClr val="FFFFFF"/>
                </a:solidFill>
                <a:cs typeface="Calibri"/>
              </a:rPr>
              <a:t>あらゆる</a:t>
            </a:r>
            <a:r>
              <a:rPr lang="ja-JP" altLang="en-US" sz="1300" spc="-30" dirty="0">
                <a:solidFill>
                  <a:srgbClr val="FFFFFF"/>
                </a:solidFill>
                <a:cs typeface="Calibri"/>
              </a:rPr>
              <a:t>場面で</a:t>
            </a:r>
            <a:r>
              <a:rPr lang="ja-JP" altLang="en-US" sz="1300" spc="-20" dirty="0">
                <a:solidFill>
                  <a:srgbClr val="FFFFFF"/>
                </a:solidFill>
                <a:cs typeface="Calibri"/>
              </a:rPr>
              <a:t>お客様の</a:t>
            </a:r>
            <a:r>
              <a:rPr lang="ja-JP" altLang="en-US" sz="1300" spc="-10" dirty="0">
                <a:solidFill>
                  <a:srgbClr val="FFFFFF"/>
                </a:solidFill>
                <a:cs typeface="Calibri"/>
              </a:rPr>
              <a:t>パートナーであり続けます</a:t>
            </a:r>
            <a:endParaRPr sz="1300" dirty="0">
              <a:latin typeface="Calibri"/>
              <a:cs typeface="Calibri"/>
            </a:endParaRPr>
          </a:p>
          <a:p>
            <a:pPr marL="144145">
              <a:lnSpc>
                <a:spcPct val="100000"/>
              </a:lnSpc>
              <a:spcBef>
                <a:spcPts val="980"/>
              </a:spcBef>
            </a:pPr>
            <a:r>
              <a:rPr sz="750" spc="55" dirty="0">
                <a:solidFill>
                  <a:srgbClr val="FFFFFF"/>
                </a:solidFill>
                <a:latin typeface="Calibri"/>
                <a:cs typeface="Calibri"/>
              </a:rPr>
              <a:t>ヨルン・ペーター・</a:t>
            </a:r>
            <a:r>
              <a:rPr sz="750" spc="55" dirty="0" err="1">
                <a:solidFill>
                  <a:srgbClr val="FFFFFF"/>
                </a:solidFill>
                <a:latin typeface="Calibri"/>
                <a:cs typeface="Calibri"/>
              </a:rPr>
              <a:t>ベーメル（</a:t>
            </a:r>
            <a:r>
              <a:rPr sz="750" spc="40" dirty="0" err="1">
                <a:solidFill>
                  <a:srgbClr val="FFFFFF"/>
                </a:solidFill>
                <a:latin typeface="Calibri"/>
                <a:cs typeface="Calibri"/>
              </a:rPr>
              <a:t>マネージングディレクタ</a:t>
            </a:r>
            <a:r>
              <a:rPr sz="750" spc="40" dirty="0">
                <a:solidFill>
                  <a:srgbClr val="FFFFFF"/>
                </a:solidFill>
                <a:latin typeface="Calibri"/>
                <a:cs typeface="Calibri"/>
              </a:rPr>
              <a:t>ー</a:t>
            </a:r>
            <a:r>
              <a:rPr lang="ja-JP" altLang="en-US" sz="750" spc="40" dirty="0">
                <a:solidFill>
                  <a:srgbClr val="FFFFFF"/>
                </a:solidFill>
                <a:latin typeface="Calibri"/>
                <a:cs typeface="Calibri"/>
              </a:rPr>
              <a:t>）</a:t>
            </a:r>
            <a:endParaRPr sz="750" dirty="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2262" cy="710751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850251" y="1723065"/>
            <a:ext cx="254000" cy="5384800"/>
          </a:xfrm>
          <a:custGeom>
            <a:avLst/>
            <a:gdLst/>
            <a:ahLst/>
            <a:cxnLst/>
            <a:rect l="l" t="t" r="r" b="b"/>
            <a:pathLst>
              <a:path w="254000" h="5384800">
                <a:moveTo>
                  <a:pt x="0" y="0"/>
                </a:moveTo>
                <a:lnTo>
                  <a:pt x="0" y="5384447"/>
                </a:lnTo>
                <a:lnTo>
                  <a:pt x="253841" y="5384447"/>
                </a:lnTo>
                <a:lnTo>
                  <a:pt x="253841" y="53430"/>
                </a:lnTo>
                <a:lnTo>
                  <a:pt x="0" y="0"/>
                </a:lnTo>
                <a:close/>
              </a:path>
            </a:pathLst>
          </a:custGeom>
          <a:solidFill>
            <a:srgbClr val="C6C6C6"/>
          </a:solidFill>
        </p:spPr>
        <p:txBody>
          <a:bodyPr wrap="square" lIns="0" tIns="0" rIns="0" bIns="0" rtlCol="0"/>
          <a:lstStyle/>
          <a:p>
            <a:endParaRPr/>
          </a:p>
        </p:txBody>
      </p:sp>
      <p:sp>
        <p:nvSpPr>
          <p:cNvPr id="4" name="object 4"/>
          <p:cNvSpPr txBox="1">
            <a:spLocks noGrp="1"/>
          </p:cNvSpPr>
          <p:nvPr>
            <p:ph type="title"/>
          </p:nvPr>
        </p:nvSpPr>
        <p:spPr>
          <a:xfrm>
            <a:off x="12645433" y="1190625"/>
            <a:ext cx="2740617" cy="2090316"/>
          </a:xfrm>
          <a:prstGeom prst="rect">
            <a:avLst/>
          </a:prstGeom>
        </p:spPr>
        <p:txBody>
          <a:bodyPr vert="horz" wrap="square" lIns="0" tIns="0" rIns="0" bIns="0" rtlCol="0">
            <a:spAutoFit/>
          </a:bodyPr>
          <a:lstStyle/>
          <a:p>
            <a:pPr marL="12700" marR="149225">
              <a:lnSpc>
                <a:spcPts val="2260"/>
              </a:lnSpc>
            </a:pPr>
            <a:r>
              <a:rPr sz="1950" b="0" dirty="0" err="1">
                <a:solidFill>
                  <a:srgbClr val="E30613"/>
                </a:solidFill>
                <a:latin typeface="Arial"/>
                <a:cs typeface="Arial"/>
              </a:rPr>
              <a:t>パウチ・包装機に関す</a:t>
            </a:r>
            <a:r>
              <a:rPr lang="ja-JP" altLang="en-US" sz="1950" b="0" dirty="0">
                <a:solidFill>
                  <a:srgbClr val="E30613"/>
                </a:solidFill>
                <a:latin typeface="Arial"/>
                <a:cs typeface="Arial"/>
              </a:rPr>
              <a:t>る貴社の</a:t>
            </a:r>
            <a:r>
              <a:rPr sz="1950" b="0" dirty="0" err="1">
                <a:solidFill>
                  <a:srgbClr val="E30613"/>
                </a:solidFill>
                <a:latin typeface="Arial"/>
                <a:cs typeface="Arial"/>
              </a:rPr>
              <a:t>パートナ</a:t>
            </a:r>
            <a:r>
              <a:rPr sz="1950" b="0" dirty="0">
                <a:solidFill>
                  <a:srgbClr val="E30613"/>
                </a:solidFill>
                <a:latin typeface="Arial"/>
                <a:cs typeface="Arial"/>
              </a:rPr>
              <a:t>ー</a:t>
            </a:r>
            <a:endParaRPr sz="1950" dirty="0">
              <a:latin typeface="Arial"/>
              <a:cs typeface="Arial"/>
            </a:endParaRPr>
          </a:p>
          <a:p>
            <a:pPr marL="12700" marR="5080" algn="just">
              <a:lnSpc>
                <a:spcPts val="1130"/>
              </a:lnSpc>
              <a:spcBef>
                <a:spcPts val="700"/>
              </a:spcBef>
            </a:pPr>
            <a:r>
              <a:rPr sz="1050" b="0" dirty="0">
                <a:solidFill>
                  <a:srgbClr val="7C7B7B"/>
                </a:solidFill>
                <a:latin typeface="Arial"/>
                <a:cs typeface="Arial"/>
              </a:rPr>
              <a:t>B&amp;B </a:t>
            </a:r>
            <a:r>
              <a:rPr sz="1050" b="0" dirty="0" err="1">
                <a:solidFill>
                  <a:srgbClr val="7C7B7B"/>
                </a:solidFill>
                <a:latin typeface="Arial"/>
                <a:cs typeface="Arial"/>
              </a:rPr>
              <a:t>Verpackungstechnik</a:t>
            </a:r>
            <a:r>
              <a:rPr sz="1050" b="0" dirty="0">
                <a:solidFill>
                  <a:srgbClr val="7C7B7B"/>
                </a:solidFill>
                <a:latin typeface="Arial"/>
                <a:cs typeface="Arial"/>
              </a:rPr>
              <a:t> GmbH</a:t>
            </a:r>
            <a:r>
              <a:rPr lang="ja-JP" altLang="en-US" sz="1050" b="0" dirty="0">
                <a:solidFill>
                  <a:srgbClr val="7C7B7B"/>
                </a:solidFill>
                <a:latin typeface="Arial"/>
                <a:cs typeface="Arial"/>
              </a:rPr>
              <a:t>社</a:t>
            </a:r>
            <a:r>
              <a:rPr sz="1050" b="0" dirty="0" err="1">
                <a:solidFill>
                  <a:srgbClr val="7C7B7B"/>
                </a:solidFill>
                <a:latin typeface="Arial"/>
                <a:cs typeface="Arial"/>
              </a:rPr>
              <a:t>は、常に高い品質と世界最高水準のサービスを約束することに加え</a:t>
            </a:r>
            <a:r>
              <a:rPr sz="1050" b="0" dirty="0">
                <a:solidFill>
                  <a:srgbClr val="7C7B7B"/>
                </a:solidFill>
                <a:latin typeface="Arial"/>
                <a:cs typeface="Arial"/>
              </a:rPr>
              <a:t>、</a:t>
            </a:r>
            <a:r>
              <a:rPr lang="ja-JP" altLang="en-US" sz="1050" b="0" dirty="0">
                <a:solidFill>
                  <a:srgbClr val="7C7B7B"/>
                </a:solidFill>
                <a:latin typeface="Arial"/>
                <a:cs typeface="Arial"/>
              </a:rPr>
              <a:t>事業にコミットした</a:t>
            </a:r>
            <a:r>
              <a:rPr sz="1050" b="0" dirty="0" err="1">
                <a:solidFill>
                  <a:srgbClr val="7C7B7B"/>
                </a:solidFill>
                <a:latin typeface="Arial"/>
                <a:cs typeface="Arial"/>
              </a:rPr>
              <a:t>従業員と若い創造力、そして柔軟性と安定性を</a:t>
            </a:r>
            <a:r>
              <a:rPr lang="ja-JP" altLang="en-US" sz="1050" b="0" dirty="0">
                <a:solidFill>
                  <a:srgbClr val="7C7B7B"/>
                </a:solidFill>
                <a:latin typeface="Arial"/>
                <a:cs typeface="Arial"/>
              </a:rPr>
              <a:t>事業の</a:t>
            </a:r>
            <a:r>
              <a:rPr sz="1050" b="0" dirty="0" err="1">
                <a:solidFill>
                  <a:srgbClr val="7C7B7B"/>
                </a:solidFill>
                <a:latin typeface="Arial"/>
                <a:cs typeface="Arial"/>
              </a:rPr>
              <a:t>特徴としています</a:t>
            </a:r>
            <a:r>
              <a:rPr sz="1050" b="0" dirty="0">
                <a:solidFill>
                  <a:srgbClr val="7C7B7B"/>
                </a:solidFill>
                <a:latin typeface="Arial"/>
                <a:cs typeface="Arial"/>
              </a:rPr>
              <a:t>。</a:t>
            </a:r>
            <a:r>
              <a:rPr lang="ja-JP" altLang="en-US" sz="1050" b="0" dirty="0">
                <a:solidFill>
                  <a:srgbClr val="7C7B7B"/>
                </a:solidFill>
                <a:latin typeface="Arial"/>
                <a:cs typeface="Arial"/>
              </a:rPr>
              <a:t>素早い</a:t>
            </a:r>
            <a:r>
              <a:rPr sz="1050" b="0" dirty="0" err="1">
                <a:solidFill>
                  <a:srgbClr val="7C7B7B"/>
                </a:solidFill>
                <a:latin typeface="Arial"/>
                <a:cs typeface="Arial"/>
              </a:rPr>
              <a:t>意思決定プロセスのおかげで、同社は常に柔軟かつ目的意識を持って、顧客固有のソリューションの</a:t>
            </a:r>
            <a:r>
              <a:rPr lang="ja-JP" altLang="en-US" sz="1050" b="0" dirty="0">
                <a:solidFill>
                  <a:srgbClr val="7C7B7B"/>
                </a:solidFill>
                <a:latin typeface="Arial"/>
                <a:cs typeface="Arial"/>
              </a:rPr>
              <a:t>実現</a:t>
            </a:r>
            <a:r>
              <a:rPr sz="1050" b="0" dirty="0" err="1">
                <a:solidFill>
                  <a:srgbClr val="7C7B7B"/>
                </a:solidFill>
                <a:latin typeface="Arial"/>
                <a:cs typeface="Arial"/>
              </a:rPr>
              <a:t>に取り組むことができます。</a:t>
            </a:r>
            <a:r>
              <a:rPr lang="en-US" altLang="ja-JP" sz="1050" b="0" dirty="0" err="1">
                <a:solidFill>
                  <a:srgbClr val="7C7B7B"/>
                </a:solidFill>
                <a:latin typeface="Arial"/>
                <a:cs typeface="Arial"/>
              </a:rPr>
              <a:t>B&amp;B</a:t>
            </a:r>
            <a:r>
              <a:rPr lang="ja-JP" altLang="en-US" sz="1050" b="0" dirty="0">
                <a:solidFill>
                  <a:srgbClr val="7C7B7B"/>
                </a:solidFill>
                <a:latin typeface="Arial"/>
                <a:cs typeface="Arial"/>
              </a:rPr>
              <a:t>社</a:t>
            </a:r>
            <a:r>
              <a:rPr sz="1050" b="0" dirty="0" err="1">
                <a:solidFill>
                  <a:srgbClr val="7C7B7B"/>
                </a:solidFill>
                <a:latin typeface="Arial"/>
                <a:cs typeface="Arial"/>
              </a:rPr>
              <a:t>は、革新と</a:t>
            </a:r>
            <a:r>
              <a:rPr lang="ja-JP" altLang="en-US" sz="1050" b="0" dirty="0">
                <a:solidFill>
                  <a:srgbClr val="7C7B7B"/>
                </a:solidFill>
                <a:latin typeface="Arial"/>
                <a:cs typeface="Arial"/>
              </a:rPr>
              <a:t>伝統を</a:t>
            </a:r>
            <a:r>
              <a:rPr sz="1050" b="0" dirty="0" err="1">
                <a:solidFill>
                  <a:srgbClr val="7C7B7B"/>
                </a:solidFill>
                <a:latin typeface="Arial"/>
                <a:cs typeface="Arial"/>
              </a:rPr>
              <a:t>組み合わせ</a:t>
            </a:r>
            <a:r>
              <a:rPr lang="ja-JP" altLang="en-US" sz="1050" b="0" dirty="0">
                <a:solidFill>
                  <a:srgbClr val="7C7B7B"/>
                </a:solidFill>
                <a:latin typeface="Arial"/>
                <a:cs typeface="Arial"/>
              </a:rPr>
              <a:t>たソリューションを提供</a:t>
            </a:r>
            <a:r>
              <a:rPr sz="1050" b="0" dirty="0" err="1">
                <a:solidFill>
                  <a:srgbClr val="7C7B7B"/>
                </a:solidFill>
                <a:latin typeface="Arial"/>
                <a:cs typeface="Arial"/>
              </a:rPr>
              <a:t>し続けます</a:t>
            </a:r>
            <a:r>
              <a:rPr sz="1050" b="0" dirty="0">
                <a:solidFill>
                  <a:srgbClr val="7C7B7B"/>
                </a:solidFill>
                <a:latin typeface="Arial"/>
                <a:cs typeface="Arial"/>
              </a:rPr>
              <a:t>。</a:t>
            </a:r>
            <a:endParaRPr sz="1050" dirty="0">
              <a:latin typeface="Arial"/>
              <a:cs typeface="Arial"/>
            </a:endParaRPr>
          </a:p>
        </p:txBody>
      </p:sp>
      <p:sp>
        <p:nvSpPr>
          <p:cNvPr id="5" name="object 5"/>
          <p:cNvSpPr txBox="1"/>
          <p:nvPr/>
        </p:nvSpPr>
        <p:spPr>
          <a:xfrm>
            <a:off x="12645433" y="3430712"/>
            <a:ext cx="2740617" cy="807913"/>
          </a:xfrm>
          <a:prstGeom prst="rect">
            <a:avLst/>
          </a:prstGeom>
        </p:spPr>
        <p:txBody>
          <a:bodyPr vert="horz" wrap="square" lIns="0" tIns="0" rIns="0" bIns="0" rtlCol="0">
            <a:spAutoFit/>
          </a:bodyPr>
          <a:lstStyle/>
          <a:p>
            <a:pPr marL="12700" marR="5080" algn="just"/>
            <a:r>
              <a:rPr sz="1050" dirty="0" err="1">
                <a:solidFill>
                  <a:srgbClr val="7C7B7B"/>
                </a:solidFill>
                <a:latin typeface="Arial"/>
                <a:cs typeface="Arial"/>
              </a:rPr>
              <a:t>ホプステン（ドイツ）とグリーンベイ（アメリカ）にある拠点</a:t>
            </a:r>
            <a:r>
              <a:rPr lang="ja-JP" altLang="en-US" sz="1050" dirty="0">
                <a:solidFill>
                  <a:srgbClr val="7C7B7B"/>
                </a:solidFill>
                <a:latin typeface="Arial"/>
                <a:cs typeface="Arial"/>
              </a:rPr>
              <a:t>と</a:t>
            </a:r>
            <a:r>
              <a:rPr sz="1050" dirty="0" err="1">
                <a:solidFill>
                  <a:srgbClr val="7C7B7B"/>
                </a:solidFill>
                <a:latin typeface="Arial"/>
                <a:cs typeface="Arial"/>
              </a:rPr>
              <a:t>多くの現地</a:t>
            </a:r>
            <a:r>
              <a:rPr lang="ja-JP" altLang="en-US" sz="1050" dirty="0">
                <a:solidFill>
                  <a:srgbClr val="7C7B7B"/>
                </a:solidFill>
                <a:latin typeface="Arial"/>
                <a:cs typeface="Arial"/>
              </a:rPr>
              <a:t>代理店</a:t>
            </a:r>
            <a:r>
              <a:rPr sz="1050" dirty="0" err="1">
                <a:solidFill>
                  <a:srgbClr val="7C7B7B"/>
                </a:solidFill>
                <a:latin typeface="Arial"/>
                <a:cs typeface="Arial"/>
              </a:rPr>
              <a:t>を通じて</a:t>
            </a:r>
            <a:r>
              <a:rPr sz="1050" dirty="0">
                <a:solidFill>
                  <a:srgbClr val="7C7B7B"/>
                </a:solidFill>
                <a:latin typeface="Arial"/>
                <a:cs typeface="Arial"/>
              </a:rPr>
              <a:t>、</a:t>
            </a:r>
            <a:r>
              <a:rPr lang="ja-JP" altLang="en-US" sz="1050" dirty="0">
                <a:solidFill>
                  <a:srgbClr val="7C7B7B"/>
                </a:solidFill>
                <a:latin typeface="Arial"/>
                <a:cs typeface="Arial"/>
              </a:rPr>
              <a:t>私共</a:t>
            </a:r>
            <a:r>
              <a:rPr sz="1050" dirty="0" err="1">
                <a:solidFill>
                  <a:srgbClr val="7C7B7B"/>
                </a:solidFill>
                <a:latin typeface="Arial"/>
                <a:cs typeface="Arial"/>
              </a:rPr>
              <a:t>は世界中のお客様に</a:t>
            </a:r>
            <a:r>
              <a:rPr lang="ja-JP" altLang="en-US" sz="1050" dirty="0">
                <a:solidFill>
                  <a:srgbClr val="7C7B7B"/>
                </a:solidFill>
                <a:latin typeface="Arial"/>
                <a:cs typeface="Arial"/>
              </a:rPr>
              <a:t>、最先端の製袋・包装ソリューションと高品質のサービスを提供しています</a:t>
            </a:r>
            <a:r>
              <a:rPr sz="1050" dirty="0">
                <a:solidFill>
                  <a:srgbClr val="7C7B7B"/>
                </a:solidFill>
                <a:latin typeface="Arial"/>
                <a:cs typeface="Arial"/>
              </a:rPr>
              <a:t>。</a:t>
            </a:r>
            <a:endParaRPr sz="1050" dirty="0">
              <a:latin typeface="Arial"/>
              <a:cs typeface="Arial"/>
            </a:endParaRPr>
          </a:p>
        </p:txBody>
      </p:sp>
      <p:sp>
        <p:nvSpPr>
          <p:cNvPr id="6" name="object 6"/>
          <p:cNvSpPr txBox="1"/>
          <p:nvPr/>
        </p:nvSpPr>
        <p:spPr>
          <a:xfrm>
            <a:off x="16549230" y="2633876"/>
            <a:ext cx="1292860" cy="261610"/>
          </a:xfrm>
          <a:prstGeom prst="rect">
            <a:avLst/>
          </a:prstGeom>
        </p:spPr>
        <p:txBody>
          <a:bodyPr vert="horz" wrap="square" lIns="0" tIns="0" rIns="0" bIns="0" rtlCol="0">
            <a:spAutoFit/>
          </a:bodyPr>
          <a:lstStyle/>
          <a:p>
            <a:pPr marL="12700" algn="ctr">
              <a:lnSpc>
                <a:spcPct val="100000"/>
              </a:lnSpc>
            </a:pPr>
            <a:r>
              <a:rPr sz="1700" dirty="0">
                <a:solidFill>
                  <a:srgbClr val="E30613"/>
                </a:solidFill>
                <a:latin typeface="Arial"/>
                <a:cs typeface="Arial"/>
              </a:rPr>
              <a:t>220名</a:t>
            </a:r>
            <a:endParaRPr sz="1700" dirty="0">
              <a:latin typeface="Arial"/>
              <a:cs typeface="Arial"/>
            </a:endParaRPr>
          </a:p>
        </p:txBody>
      </p:sp>
      <p:sp>
        <p:nvSpPr>
          <p:cNvPr id="7" name="object 7"/>
          <p:cNvSpPr/>
          <p:nvPr/>
        </p:nvSpPr>
        <p:spPr>
          <a:xfrm>
            <a:off x="17073117" y="2374038"/>
            <a:ext cx="247015" cy="187325"/>
          </a:xfrm>
          <a:custGeom>
            <a:avLst/>
            <a:gdLst/>
            <a:ahLst/>
            <a:cxnLst/>
            <a:rect l="l" t="t" r="r" b="b"/>
            <a:pathLst>
              <a:path w="247015" h="187325">
                <a:moveTo>
                  <a:pt x="156256" y="0"/>
                </a:moveTo>
                <a:lnTo>
                  <a:pt x="99996" y="11"/>
                </a:lnTo>
                <a:lnTo>
                  <a:pt x="40383" y="15824"/>
                </a:lnTo>
                <a:lnTo>
                  <a:pt x="5268" y="60957"/>
                </a:lnTo>
                <a:lnTo>
                  <a:pt x="0" y="164173"/>
                </a:lnTo>
                <a:lnTo>
                  <a:pt x="847" y="165701"/>
                </a:lnTo>
                <a:lnTo>
                  <a:pt x="9886" y="168005"/>
                </a:lnTo>
                <a:lnTo>
                  <a:pt x="15963" y="169975"/>
                </a:lnTo>
                <a:lnTo>
                  <a:pt x="69482" y="181770"/>
                </a:lnTo>
                <a:lnTo>
                  <a:pt x="117667" y="186524"/>
                </a:lnTo>
                <a:lnTo>
                  <a:pt x="137347" y="186765"/>
                </a:lnTo>
                <a:lnTo>
                  <a:pt x="156959" y="185891"/>
                </a:lnTo>
                <a:lnTo>
                  <a:pt x="195921" y="180566"/>
                </a:lnTo>
                <a:lnTo>
                  <a:pt x="242797" y="165928"/>
                </a:lnTo>
                <a:lnTo>
                  <a:pt x="246677" y="162919"/>
                </a:lnTo>
                <a:lnTo>
                  <a:pt x="246610" y="99109"/>
                </a:lnTo>
                <a:lnTo>
                  <a:pt x="233966" y="45036"/>
                </a:lnTo>
                <a:lnTo>
                  <a:pt x="187164" y="5808"/>
                </a:lnTo>
                <a:lnTo>
                  <a:pt x="156256" y="0"/>
                </a:lnTo>
                <a:close/>
              </a:path>
            </a:pathLst>
          </a:custGeom>
          <a:solidFill>
            <a:srgbClr val="E30613"/>
          </a:solidFill>
        </p:spPr>
        <p:txBody>
          <a:bodyPr wrap="square" lIns="0" tIns="0" rIns="0" bIns="0" rtlCol="0"/>
          <a:lstStyle/>
          <a:p>
            <a:endParaRPr/>
          </a:p>
        </p:txBody>
      </p:sp>
      <p:sp>
        <p:nvSpPr>
          <p:cNvPr id="8" name="object 8"/>
          <p:cNvSpPr/>
          <p:nvPr/>
        </p:nvSpPr>
        <p:spPr>
          <a:xfrm>
            <a:off x="16945818" y="2300783"/>
            <a:ext cx="187960" cy="186690"/>
          </a:xfrm>
          <a:custGeom>
            <a:avLst/>
            <a:gdLst/>
            <a:ahLst/>
            <a:cxnLst/>
            <a:rect l="l" t="t" r="r" b="b"/>
            <a:pathLst>
              <a:path w="187959" h="186689">
                <a:moveTo>
                  <a:pt x="109366" y="0"/>
                </a:moveTo>
                <a:lnTo>
                  <a:pt x="45091" y="12800"/>
                </a:lnTo>
                <a:lnTo>
                  <a:pt x="6267" y="58567"/>
                </a:lnTo>
                <a:lnTo>
                  <a:pt x="75" y="96175"/>
                </a:lnTo>
                <a:lnTo>
                  <a:pt x="0" y="164095"/>
                </a:lnTo>
                <a:lnTo>
                  <a:pt x="1146" y="165695"/>
                </a:lnTo>
                <a:lnTo>
                  <a:pt x="48157" y="177811"/>
                </a:lnTo>
                <a:lnTo>
                  <a:pt x="90719" y="184512"/>
                </a:lnTo>
                <a:lnTo>
                  <a:pt x="103220" y="185611"/>
                </a:lnTo>
                <a:lnTo>
                  <a:pt x="109787" y="186184"/>
                </a:lnTo>
                <a:lnTo>
                  <a:pt x="111351" y="146675"/>
                </a:lnTo>
                <a:lnTo>
                  <a:pt x="134011" y="96175"/>
                </a:lnTo>
                <a:lnTo>
                  <a:pt x="178906" y="63908"/>
                </a:lnTo>
                <a:lnTo>
                  <a:pt x="184721" y="61591"/>
                </a:lnTo>
                <a:lnTo>
                  <a:pt x="187897" y="60338"/>
                </a:lnTo>
                <a:lnTo>
                  <a:pt x="176736" y="47222"/>
                </a:lnTo>
                <a:lnTo>
                  <a:pt x="168487" y="32887"/>
                </a:lnTo>
                <a:lnTo>
                  <a:pt x="163173" y="17269"/>
                </a:lnTo>
                <a:lnTo>
                  <a:pt x="160817" y="304"/>
                </a:lnTo>
                <a:lnTo>
                  <a:pt x="159397" y="209"/>
                </a:lnTo>
                <a:lnTo>
                  <a:pt x="158143" y="41"/>
                </a:lnTo>
                <a:lnTo>
                  <a:pt x="109366" y="0"/>
                </a:lnTo>
                <a:close/>
              </a:path>
            </a:pathLst>
          </a:custGeom>
          <a:solidFill>
            <a:srgbClr val="E30613"/>
          </a:solidFill>
        </p:spPr>
        <p:txBody>
          <a:bodyPr wrap="square" lIns="0" tIns="0" rIns="0" bIns="0" rtlCol="0"/>
          <a:lstStyle/>
          <a:p>
            <a:endParaRPr/>
          </a:p>
        </p:txBody>
      </p:sp>
      <p:sp>
        <p:nvSpPr>
          <p:cNvPr id="9" name="object 9"/>
          <p:cNvSpPr/>
          <p:nvPr/>
        </p:nvSpPr>
        <p:spPr>
          <a:xfrm>
            <a:off x="17259676" y="2300784"/>
            <a:ext cx="180340" cy="186690"/>
          </a:xfrm>
          <a:custGeom>
            <a:avLst/>
            <a:gdLst/>
            <a:ahLst/>
            <a:cxnLst/>
            <a:rect l="l" t="t" r="r" b="b"/>
            <a:pathLst>
              <a:path w="180340" h="186689">
                <a:moveTo>
                  <a:pt x="27210" y="0"/>
                </a:moveTo>
                <a:lnTo>
                  <a:pt x="26578" y="644"/>
                </a:lnTo>
                <a:lnTo>
                  <a:pt x="26470" y="2435"/>
                </a:lnTo>
                <a:lnTo>
                  <a:pt x="24792" y="15195"/>
                </a:lnTo>
                <a:lnTo>
                  <a:pt x="6220" y="53287"/>
                </a:lnTo>
                <a:lnTo>
                  <a:pt x="3032" y="56785"/>
                </a:lnTo>
                <a:lnTo>
                  <a:pt x="0" y="60391"/>
                </a:lnTo>
                <a:lnTo>
                  <a:pt x="155" y="60594"/>
                </a:lnTo>
                <a:lnTo>
                  <a:pt x="226" y="60809"/>
                </a:lnTo>
                <a:lnTo>
                  <a:pt x="1480" y="61287"/>
                </a:lnTo>
                <a:lnTo>
                  <a:pt x="44213" y="86341"/>
                </a:lnTo>
                <a:lnTo>
                  <a:pt x="70576" y="125523"/>
                </a:lnTo>
                <a:lnTo>
                  <a:pt x="77841" y="160729"/>
                </a:lnTo>
                <a:lnTo>
                  <a:pt x="77753" y="178120"/>
                </a:lnTo>
                <a:lnTo>
                  <a:pt x="77847" y="186309"/>
                </a:lnTo>
                <a:lnTo>
                  <a:pt x="79543" y="186309"/>
                </a:lnTo>
                <a:lnTo>
                  <a:pt x="80832" y="186440"/>
                </a:lnTo>
                <a:lnTo>
                  <a:pt x="117401" y="182212"/>
                </a:lnTo>
                <a:lnTo>
                  <a:pt x="164646" y="170845"/>
                </a:lnTo>
                <a:lnTo>
                  <a:pt x="180244" y="162823"/>
                </a:lnTo>
                <a:lnTo>
                  <a:pt x="180053" y="87602"/>
                </a:lnTo>
                <a:lnTo>
                  <a:pt x="169557" y="48738"/>
                </a:lnTo>
                <a:lnTo>
                  <a:pt x="139517" y="15404"/>
                </a:lnTo>
                <a:lnTo>
                  <a:pt x="98599" y="823"/>
                </a:lnTo>
                <a:lnTo>
                  <a:pt x="81202" y="196"/>
                </a:lnTo>
                <a:lnTo>
                  <a:pt x="27210" y="0"/>
                </a:lnTo>
                <a:close/>
              </a:path>
            </a:pathLst>
          </a:custGeom>
          <a:solidFill>
            <a:srgbClr val="E30613"/>
          </a:solidFill>
        </p:spPr>
        <p:txBody>
          <a:bodyPr wrap="square" lIns="0" tIns="0" rIns="0" bIns="0" rtlCol="0"/>
          <a:lstStyle/>
          <a:p>
            <a:endParaRPr/>
          </a:p>
        </p:txBody>
      </p:sp>
      <p:sp>
        <p:nvSpPr>
          <p:cNvPr id="10" name="object 10"/>
          <p:cNvSpPr/>
          <p:nvPr/>
        </p:nvSpPr>
        <p:spPr>
          <a:xfrm>
            <a:off x="17124238" y="2227862"/>
            <a:ext cx="144780" cy="140335"/>
          </a:xfrm>
          <a:custGeom>
            <a:avLst/>
            <a:gdLst/>
            <a:ahLst/>
            <a:cxnLst/>
            <a:rect l="l" t="t" r="r" b="b"/>
            <a:pathLst>
              <a:path w="144780" h="140335">
                <a:moveTo>
                  <a:pt x="62604" y="0"/>
                </a:moveTo>
                <a:lnTo>
                  <a:pt x="25267" y="16357"/>
                </a:lnTo>
                <a:lnTo>
                  <a:pt x="2709" y="49084"/>
                </a:lnTo>
                <a:lnTo>
                  <a:pt x="0" y="61382"/>
                </a:lnTo>
                <a:lnTo>
                  <a:pt x="51" y="74982"/>
                </a:lnTo>
                <a:lnTo>
                  <a:pt x="25636" y="124179"/>
                </a:lnTo>
                <a:lnTo>
                  <a:pt x="61467" y="140104"/>
                </a:lnTo>
                <a:lnTo>
                  <a:pt x="82878" y="139947"/>
                </a:lnTo>
                <a:lnTo>
                  <a:pt x="107444" y="132119"/>
                </a:lnTo>
                <a:lnTo>
                  <a:pt x="126934" y="116640"/>
                </a:lnTo>
                <a:lnTo>
                  <a:pt x="139822" y="95358"/>
                </a:lnTo>
                <a:lnTo>
                  <a:pt x="144583" y="70122"/>
                </a:lnTo>
                <a:lnTo>
                  <a:pt x="144356" y="67209"/>
                </a:lnTo>
                <a:lnTo>
                  <a:pt x="144237" y="64272"/>
                </a:lnTo>
                <a:lnTo>
                  <a:pt x="143878" y="61382"/>
                </a:lnTo>
                <a:lnTo>
                  <a:pt x="134369" y="33958"/>
                </a:lnTo>
                <a:lnTo>
                  <a:pt x="115518" y="13520"/>
                </a:lnTo>
                <a:lnTo>
                  <a:pt x="90528" y="1667"/>
                </a:lnTo>
                <a:lnTo>
                  <a:pt x="62604" y="0"/>
                </a:lnTo>
                <a:close/>
              </a:path>
            </a:pathLst>
          </a:custGeom>
          <a:solidFill>
            <a:srgbClr val="E30613"/>
          </a:solidFill>
        </p:spPr>
        <p:txBody>
          <a:bodyPr wrap="square" lIns="0" tIns="0" rIns="0" bIns="0" rtlCol="0"/>
          <a:lstStyle/>
          <a:p>
            <a:endParaRPr/>
          </a:p>
        </p:txBody>
      </p:sp>
      <p:sp>
        <p:nvSpPr>
          <p:cNvPr id="11" name="object 11"/>
          <p:cNvSpPr/>
          <p:nvPr/>
        </p:nvSpPr>
        <p:spPr>
          <a:xfrm>
            <a:off x="16998174" y="2154305"/>
            <a:ext cx="143510" cy="141605"/>
          </a:xfrm>
          <a:custGeom>
            <a:avLst/>
            <a:gdLst/>
            <a:ahLst/>
            <a:cxnLst/>
            <a:rect l="l" t="t" r="r" b="b"/>
            <a:pathLst>
              <a:path w="143509" h="141605">
                <a:moveTo>
                  <a:pt x="77881" y="0"/>
                </a:moveTo>
                <a:lnTo>
                  <a:pt x="53349" y="1938"/>
                </a:lnTo>
                <a:lnTo>
                  <a:pt x="28228" y="13580"/>
                </a:lnTo>
                <a:lnTo>
                  <a:pt x="9811" y="33001"/>
                </a:lnTo>
                <a:lnTo>
                  <a:pt x="0" y="57879"/>
                </a:lnTo>
                <a:lnTo>
                  <a:pt x="695" y="85888"/>
                </a:lnTo>
                <a:lnTo>
                  <a:pt x="9997" y="108048"/>
                </a:lnTo>
                <a:lnTo>
                  <a:pt x="25847" y="125489"/>
                </a:lnTo>
                <a:lnTo>
                  <a:pt x="46679" y="136944"/>
                </a:lnTo>
                <a:lnTo>
                  <a:pt x="70925" y="141145"/>
                </a:lnTo>
                <a:lnTo>
                  <a:pt x="80360" y="140592"/>
                </a:lnTo>
                <a:lnTo>
                  <a:pt x="109992" y="127391"/>
                </a:lnTo>
                <a:lnTo>
                  <a:pt x="114284" y="112621"/>
                </a:lnTo>
                <a:lnTo>
                  <a:pt x="120851" y="99242"/>
                </a:lnTo>
                <a:lnTo>
                  <a:pt x="129657" y="87224"/>
                </a:lnTo>
                <a:lnTo>
                  <a:pt x="140666" y="76539"/>
                </a:lnTo>
                <a:lnTo>
                  <a:pt x="142600" y="74939"/>
                </a:lnTo>
                <a:lnTo>
                  <a:pt x="143460" y="73052"/>
                </a:lnTo>
                <a:lnTo>
                  <a:pt x="120090" y="18415"/>
                </a:lnTo>
                <a:lnTo>
                  <a:pt x="100666" y="5877"/>
                </a:lnTo>
                <a:lnTo>
                  <a:pt x="77881" y="0"/>
                </a:lnTo>
                <a:close/>
              </a:path>
            </a:pathLst>
          </a:custGeom>
          <a:solidFill>
            <a:srgbClr val="E30613"/>
          </a:solidFill>
        </p:spPr>
        <p:txBody>
          <a:bodyPr wrap="square" lIns="0" tIns="0" rIns="0" bIns="0" rtlCol="0"/>
          <a:lstStyle/>
          <a:p>
            <a:endParaRPr/>
          </a:p>
        </p:txBody>
      </p:sp>
      <p:sp>
        <p:nvSpPr>
          <p:cNvPr id="12" name="object 12"/>
          <p:cNvSpPr/>
          <p:nvPr/>
        </p:nvSpPr>
        <p:spPr>
          <a:xfrm>
            <a:off x="17244133" y="2154099"/>
            <a:ext cx="144780" cy="141605"/>
          </a:xfrm>
          <a:custGeom>
            <a:avLst/>
            <a:gdLst/>
            <a:ahLst/>
            <a:cxnLst/>
            <a:rect l="l" t="t" r="r" b="b"/>
            <a:pathLst>
              <a:path w="144780" h="141605">
                <a:moveTo>
                  <a:pt x="76557" y="0"/>
                </a:moveTo>
                <a:lnTo>
                  <a:pt x="32355" y="11637"/>
                </a:lnTo>
                <a:lnTo>
                  <a:pt x="5341" y="44524"/>
                </a:lnTo>
                <a:lnTo>
                  <a:pt x="0" y="68509"/>
                </a:lnTo>
                <a:lnTo>
                  <a:pt x="871" y="70109"/>
                </a:lnTo>
                <a:lnTo>
                  <a:pt x="3020" y="71565"/>
                </a:lnTo>
                <a:lnTo>
                  <a:pt x="10955" y="77512"/>
                </a:lnTo>
                <a:lnTo>
                  <a:pt x="37250" y="115093"/>
                </a:lnTo>
                <a:lnTo>
                  <a:pt x="41753" y="134142"/>
                </a:lnTo>
                <a:lnTo>
                  <a:pt x="43210" y="135527"/>
                </a:lnTo>
                <a:lnTo>
                  <a:pt x="72463" y="141163"/>
                </a:lnTo>
                <a:lnTo>
                  <a:pt x="79495" y="141115"/>
                </a:lnTo>
                <a:lnTo>
                  <a:pt x="80486" y="140840"/>
                </a:lnTo>
                <a:lnTo>
                  <a:pt x="81477" y="140721"/>
                </a:lnTo>
                <a:lnTo>
                  <a:pt x="119524" y="124239"/>
                </a:lnTo>
                <a:lnTo>
                  <a:pt x="141835" y="90330"/>
                </a:lnTo>
                <a:lnTo>
                  <a:pt x="144255" y="77512"/>
                </a:lnTo>
                <a:lnTo>
                  <a:pt x="144066" y="63828"/>
                </a:lnTo>
                <a:lnTo>
                  <a:pt x="117973" y="15777"/>
                </a:lnTo>
                <a:lnTo>
                  <a:pt x="98556" y="4606"/>
                </a:lnTo>
                <a:lnTo>
                  <a:pt x="76557" y="0"/>
                </a:lnTo>
                <a:close/>
              </a:path>
            </a:pathLst>
          </a:custGeom>
          <a:solidFill>
            <a:srgbClr val="E30613"/>
          </a:solidFill>
        </p:spPr>
        <p:txBody>
          <a:bodyPr wrap="square" lIns="0" tIns="0" rIns="0" bIns="0" rtlCol="0"/>
          <a:lstStyle/>
          <a:p>
            <a:endParaRPr/>
          </a:p>
        </p:txBody>
      </p:sp>
      <p:sp>
        <p:nvSpPr>
          <p:cNvPr id="13" name="object 13"/>
          <p:cNvSpPr/>
          <p:nvPr/>
        </p:nvSpPr>
        <p:spPr>
          <a:xfrm>
            <a:off x="17082707" y="3431568"/>
            <a:ext cx="229235" cy="229235"/>
          </a:xfrm>
          <a:custGeom>
            <a:avLst/>
            <a:gdLst/>
            <a:ahLst/>
            <a:cxnLst/>
            <a:rect l="l" t="t" r="r" b="b"/>
            <a:pathLst>
              <a:path w="229234" h="229235">
                <a:moveTo>
                  <a:pt x="197664" y="0"/>
                </a:moveTo>
                <a:lnTo>
                  <a:pt x="0" y="197676"/>
                </a:lnTo>
                <a:lnTo>
                  <a:pt x="31282" y="228958"/>
                </a:lnTo>
                <a:lnTo>
                  <a:pt x="228946" y="31282"/>
                </a:lnTo>
                <a:lnTo>
                  <a:pt x="197664" y="0"/>
                </a:lnTo>
                <a:close/>
              </a:path>
            </a:pathLst>
          </a:custGeom>
          <a:solidFill>
            <a:srgbClr val="E30613"/>
          </a:solidFill>
        </p:spPr>
        <p:txBody>
          <a:bodyPr wrap="square" lIns="0" tIns="0" rIns="0" bIns="0" rtlCol="0"/>
          <a:lstStyle/>
          <a:p>
            <a:endParaRPr/>
          </a:p>
        </p:txBody>
      </p:sp>
      <p:sp>
        <p:nvSpPr>
          <p:cNvPr id="14" name="object 14"/>
          <p:cNvSpPr/>
          <p:nvPr/>
        </p:nvSpPr>
        <p:spPr>
          <a:xfrm>
            <a:off x="17080385" y="3429263"/>
            <a:ext cx="233679" cy="233679"/>
          </a:xfrm>
          <a:custGeom>
            <a:avLst/>
            <a:gdLst/>
            <a:ahLst/>
            <a:cxnLst/>
            <a:rect l="l" t="t" r="r" b="b"/>
            <a:pathLst>
              <a:path w="233680" h="233679">
                <a:moveTo>
                  <a:pt x="31294" y="0"/>
                </a:moveTo>
                <a:lnTo>
                  <a:pt x="0" y="31282"/>
                </a:lnTo>
                <a:lnTo>
                  <a:pt x="202297" y="233579"/>
                </a:lnTo>
                <a:lnTo>
                  <a:pt x="233579" y="202297"/>
                </a:lnTo>
                <a:lnTo>
                  <a:pt x="31294" y="0"/>
                </a:lnTo>
                <a:close/>
              </a:path>
            </a:pathLst>
          </a:custGeom>
          <a:solidFill>
            <a:srgbClr val="E30613"/>
          </a:solidFill>
        </p:spPr>
        <p:txBody>
          <a:bodyPr wrap="square" lIns="0" tIns="0" rIns="0" bIns="0" rtlCol="0"/>
          <a:lstStyle/>
          <a:p>
            <a:endParaRPr/>
          </a:p>
        </p:txBody>
      </p:sp>
      <p:sp>
        <p:nvSpPr>
          <p:cNvPr id="15" name="object 15"/>
          <p:cNvSpPr/>
          <p:nvPr/>
        </p:nvSpPr>
        <p:spPr>
          <a:xfrm>
            <a:off x="17264149" y="3392040"/>
            <a:ext cx="87630" cy="87630"/>
          </a:xfrm>
          <a:custGeom>
            <a:avLst/>
            <a:gdLst/>
            <a:ahLst/>
            <a:cxnLst/>
            <a:rect l="l" t="t" r="r" b="b"/>
            <a:pathLst>
              <a:path w="87630" h="87629">
                <a:moveTo>
                  <a:pt x="87041" y="0"/>
                </a:moveTo>
                <a:lnTo>
                  <a:pt x="0" y="23318"/>
                </a:lnTo>
                <a:lnTo>
                  <a:pt x="63723" y="87041"/>
                </a:lnTo>
                <a:lnTo>
                  <a:pt x="87041" y="0"/>
                </a:lnTo>
                <a:close/>
              </a:path>
            </a:pathLst>
          </a:custGeom>
          <a:solidFill>
            <a:srgbClr val="E30613"/>
          </a:solidFill>
        </p:spPr>
        <p:txBody>
          <a:bodyPr wrap="square" lIns="0" tIns="0" rIns="0" bIns="0" rtlCol="0"/>
          <a:lstStyle/>
          <a:p>
            <a:endParaRPr/>
          </a:p>
        </p:txBody>
      </p:sp>
      <p:sp>
        <p:nvSpPr>
          <p:cNvPr id="16" name="object 16"/>
          <p:cNvSpPr/>
          <p:nvPr/>
        </p:nvSpPr>
        <p:spPr>
          <a:xfrm>
            <a:off x="17043173" y="3613030"/>
            <a:ext cx="87630" cy="87630"/>
          </a:xfrm>
          <a:custGeom>
            <a:avLst/>
            <a:gdLst/>
            <a:ahLst/>
            <a:cxnLst/>
            <a:rect l="l" t="t" r="r" b="b"/>
            <a:pathLst>
              <a:path w="87630" h="87629">
                <a:moveTo>
                  <a:pt x="23318" y="0"/>
                </a:moveTo>
                <a:lnTo>
                  <a:pt x="0" y="87029"/>
                </a:lnTo>
                <a:lnTo>
                  <a:pt x="87029" y="63711"/>
                </a:lnTo>
                <a:lnTo>
                  <a:pt x="23318" y="0"/>
                </a:lnTo>
                <a:close/>
              </a:path>
            </a:pathLst>
          </a:custGeom>
          <a:solidFill>
            <a:srgbClr val="E30613"/>
          </a:solidFill>
        </p:spPr>
        <p:txBody>
          <a:bodyPr wrap="square" lIns="0" tIns="0" rIns="0" bIns="0" rtlCol="0"/>
          <a:lstStyle/>
          <a:p>
            <a:endParaRPr/>
          </a:p>
        </p:txBody>
      </p:sp>
      <p:sp>
        <p:nvSpPr>
          <p:cNvPr id="17" name="object 17"/>
          <p:cNvSpPr/>
          <p:nvPr/>
        </p:nvSpPr>
        <p:spPr>
          <a:xfrm>
            <a:off x="17043173" y="3392040"/>
            <a:ext cx="87630" cy="87630"/>
          </a:xfrm>
          <a:custGeom>
            <a:avLst/>
            <a:gdLst/>
            <a:ahLst/>
            <a:cxnLst/>
            <a:rect l="l" t="t" r="r" b="b"/>
            <a:pathLst>
              <a:path w="87630" h="87629">
                <a:moveTo>
                  <a:pt x="0" y="0"/>
                </a:moveTo>
                <a:lnTo>
                  <a:pt x="23318" y="87041"/>
                </a:lnTo>
                <a:lnTo>
                  <a:pt x="87029" y="23318"/>
                </a:lnTo>
                <a:lnTo>
                  <a:pt x="0" y="0"/>
                </a:lnTo>
                <a:close/>
              </a:path>
            </a:pathLst>
          </a:custGeom>
          <a:solidFill>
            <a:srgbClr val="E30613"/>
          </a:solidFill>
        </p:spPr>
        <p:txBody>
          <a:bodyPr wrap="square" lIns="0" tIns="0" rIns="0" bIns="0" rtlCol="0"/>
          <a:lstStyle/>
          <a:p>
            <a:endParaRPr/>
          </a:p>
        </p:txBody>
      </p:sp>
      <p:sp>
        <p:nvSpPr>
          <p:cNvPr id="18" name="object 18"/>
          <p:cNvSpPr/>
          <p:nvPr/>
        </p:nvSpPr>
        <p:spPr>
          <a:xfrm>
            <a:off x="17264149" y="3613030"/>
            <a:ext cx="87630" cy="87630"/>
          </a:xfrm>
          <a:custGeom>
            <a:avLst/>
            <a:gdLst/>
            <a:ahLst/>
            <a:cxnLst/>
            <a:rect l="l" t="t" r="r" b="b"/>
            <a:pathLst>
              <a:path w="87630" h="87629">
                <a:moveTo>
                  <a:pt x="63723" y="0"/>
                </a:moveTo>
                <a:lnTo>
                  <a:pt x="0" y="63711"/>
                </a:lnTo>
                <a:lnTo>
                  <a:pt x="87041" y="87029"/>
                </a:lnTo>
                <a:lnTo>
                  <a:pt x="63723" y="0"/>
                </a:lnTo>
                <a:close/>
              </a:path>
            </a:pathLst>
          </a:custGeom>
          <a:solidFill>
            <a:srgbClr val="E30613"/>
          </a:solidFill>
        </p:spPr>
        <p:txBody>
          <a:bodyPr wrap="square" lIns="0" tIns="0" rIns="0" bIns="0" rtlCol="0"/>
          <a:lstStyle/>
          <a:p>
            <a:endParaRPr/>
          </a:p>
        </p:txBody>
      </p:sp>
      <p:sp>
        <p:nvSpPr>
          <p:cNvPr id="19" name="object 19"/>
          <p:cNvSpPr/>
          <p:nvPr/>
        </p:nvSpPr>
        <p:spPr>
          <a:xfrm>
            <a:off x="17114513" y="4412268"/>
            <a:ext cx="223454" cy="406838"/>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17135414" y="4433163"/>
            <a:ext cx="181659" cy="181656"/>
          </a:xfrm>
          <a:prstGeom prst="rect">
            <a:avLst/>
          </a:prstGeom>
          <a:blipFill>
            <a:blip r:embed="rId4" cstate="print"/>
            <a:stretch>
              <a:fillRect/>
            </a:stretch>
          </a:blipFill>
        </p:spPr>
        <p:txBody>
          <a:bodyPr wrap="square" lIns="0" tIns="0" rIns="0" bIns="0" rtlCol="0"/>
          <a:lstStyle/>
          <a:p>
            <a:endParaRPr/>
          </a:p>
        </p:txBody>
      </p:sp>
      <p:sp>
        <p:nvSpPr>
          <p:cNvPr id="21" name="object 21"/>
          <p:cNvSpPr txBox="1"/>
          <p:nvPr/>
        </p:nvSpPr>
        <p:spPr>
          <a:xfrm>
            <a:off x="16731995" y="3808116"/>
            <a:ext cx="1110095" cy="261610"/>
          </a:xfrm>
          <a:prstGeom prst="rect">
            <a:avLst/>
          </a:prstGeom>
        </p:spPr>
        <p:txBody>
          <a:bodyPr vert="horz" wrap="square" lIns="0" tIns="0" rIns="0" bIns="0" rtlCol="0">
            <a:spAutoFit/>
          </a:bodyPr>
          <a:lstStyle/>
          <a:p>
            <a:pPr marL="12700">
              <a:lnSpc>
                <a:spcPct val="100000"/>
              </a:lnSpc>
            </a:pPr>
            <a:r>
              <a:rPr sz="1700" dirty="0">
                <a:solidFill>
                  <a:srgbClr val="E30613"/>
                </a:solidFill>
                <a:latin typeface="Arial"/>
                <a:cs typeface="Arial"/>
              </a:rPr>
              <a:t>16.000 m²</a:t>
            </a:r>
            <a:endParaRPr sz="1700" dirty="0">
              <a:latin typeface="Arial"/>
              <a:cs typeface="Arial"/>
            </a:endParaRPr>
          </a:p>
        </p:txBody>
      </p:sp>
      <p:sp>
        <p:nvSpPr>
          <p:cNvPr id="22" name="object 22"/>
          <p:cNvSpPr txBox="1"/>
          <p:nvPr/>
        </p:nvSpPr>
        <p:spPr>
          <a:xfrm>
            <a:off x="16730060" y="4892160"/>
            <a:ext cx="934719" cy="261610"/>
          </a:xfrm>
          <a:prstGeom prst="rect">
            <a:avLst/>
          </a:prstGeom>
        </p:spPr>
        <p:txBody>
          <a:bodyPr vert="horz" wrap="square" lIns="0" tIns="0" rIns="0" bIns="0" rtlCol="0">
            <a:spAutoFit/>
          </a:bodyPr>
          <a:lstStyle/>
          <a:p>
            <a:pPr marL="12700" algn="ctr">
              <a:lnSpc>
                <a:spcPct val="100000"/>
              </a:lnSpc>
            </a:pPr>
            <a:r>
              <a:rPr sz="1700" dirty="0">
                <a:solidFill>
                  <a:srgbClr val="E30613"/>
                </a:solidFill>
                <a:latin typeface="Arial"/>
                <a:cs typeface="Arial"/>
              </a:rPr>
              <a:t>2拠点</a:t>
            </a:r>
            <a:endParaRPr sz="1700" dirty="0">
              <a:latin typeface="Arial"/>
              <a:cs typeface="Arial"/>
            </a:endParaRPr>
          </a:p>
        </p:txBody>
      </p:sp>
      <p:sp>
        <p:nvSpPr>
          <p:cNvPr id="23" name="object 23"/>
          <p:cNvSpPr/>
          <p:nvPr/>
        </p:nvSpPr>
        <p:spPr>
          <a:xfrm>
            <a:off x="18650827" y="338459"/>
            <a:ext cx="156877" cy="483982"/>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19236422" y="338454"/>
            <a:ext cx="273685" cy="328930"/>
          </a:xfrm>
          <a:custGeom>
            <a:avLst/>
            <a:gdLst/>
            <a:ahLst/>
            <a:cxnLst/>
            <a:rect l="l" t="t" r="r" b="b"/>
            <a:pathLst>
              <a:path w="273684" h="328930">
                <a:moveTo>
                  <a:pt x="172614" y="0"/>
                </a:moveTo>
                <a:lnTo>
                  <a:pt x="49323" y="0"/>
                </a:lnTo>
                <a:lnTo>
                  <a:pt x="0" y="232015"/>
                </a:lnTo>
                <a:lnTo>
                  <a:pt x="74648" y="328489"/>
                </a:lnTo>
                <a:lnTo>
                  <a:pt x="103697" y="328489"/>
                </a:lnTo>
                <a:lnTo>
                  <a:pt x="148446" y="324349"/>
                </a:lnTo>
                <a:lnTo>
                  <a:pt x="194357" y="310349"/>
                </a:lnTo>
                <a:lnTo>
                  <a:pt x="232557" y="284149"/>
                </a:lnTo>
                <a:lnTo>
                  <a:pt x="238001" y="273888"/>
                </a:lnTo>
                <a:lnTo>
                  <a:pt x="61621" y="273888"/>
                </a:lnTo>
                <a:lnTo>
                  <a:pt x="80188" y="186536"/>
                </a:lnTo>
                <a:lnTo>
                  <a:pt x="246068" y="186536"/>
                </a:lnTo>
                <a:lnTo>
                  <a:pt x="245780" y="185800"/>
                </a:lnTo>
                <a:lnTo>
                  <a:pt x="226614" y="168109"/>
                </a:lnTo>
                <a:lnTo>
                  <a:pt x="200016" y="157880"/>
                </a:lnTo>
                <a:lnTo>
                  <a:pt x="200219" y="156961"/>
                </a:lnTo>
                <a:lnTo>
                  <a:pt x="225354" y="146180"/>
                </a:lnTo>
                <a:lnTo>
                  <a:pt x="244917" y="131947"/>
                </a:lnTo>
                <a:lnTo>
                  <a:pt x="91793" y="131947"/>
                </a:lnTo>
                <a:lnTo>
                  <a:pt x="108234" y="54600"/>
                </a:lnTo>
                <a:lnTo>
                  <a:pt x="272058" y="54600"/>
                </a:lnTo>
                <a:lnTo>
                  <a:pt x="271663" y="44741"/>
                </a:lnTo>
                <a:lnTo>
                  <a:pt x="250362" y="18529"/>
                </a:lnTo>
                <a:lnTo>
                  <a:pt x="215354" y="4323"/>
                </a:lnTo>
                <a:lnTo>
                  <a:pt x="172614" y="0"/>
                </a:lnTo>
                <a:close/>
              </a:path>
              <a:path w="273684" h="328930">
                <a:moveTo>
                  <a:pt x="246068" y="186536"/>
                </a:moveTo>
                <a:lnTo>
                  <a:pt x="135242" y="186536"/>
                </a:lnTo>
                <a:lnTo>
                  <a:pt x="157672" y="188050"/>
                </a:lnTo>
                <a:lnTo>
                  <a:pt x="174039" y="194212"/>
                </a:lnTo>
                <a:lnTo>
                  <a:pt x="182677" y="207455"/>
                </a:lnTo>
                <a:lnTo>
                  <a:pt x="181915" y="230212"/>
                </a:lnTo>
                <a:lnTo>
                  <a:pt x="173006" y="252969"/>
                </a:lnTo>
                <a:lnTo>
                  <a:pt x="158737" y="266212"/>
                </a:lnTo>
                <a:lnTo>
                  <a:pt x="139744" y="272374"/>
                </a:lnTo>
                <a:lnTo>
                  <a:pt x="116664" y="273888"/>
                </a:lnTo>
                <a:lnTo>
                  <a:pt x="238001" y="273888"/>
                </a:lnTo>
                <a:lnTo>
                  <a:pt x="254175" y="243406"/>
                </a:lnTo>
                <a:lnTo>
                  <a:pt x="255604" y="210913"/>
                </a:lnTo>
                <a:lnTo>
                  <a:pt x="246068" y="186536"/>
                </a:lnTo>
                <a:close/>
              </a:path>
              <a:path w="273684" h="328930">
                <a:moveTo>
                  <a:pt x="272058" y="54600"/>
                </a:moveTo>
                <a:lnTo>
                  <a:pt x="163277" y="54600"/>
                </a:lnTo>
                <a:lnTo>
                  <a:pt x="182439" y="56932"/>
                </a:lnTo>
                <a:lnTo>
                  <a:pt x="195337" y="64042"/>
                </a:lnTo>
                <a:lnTo>
                  <a:pt x="201638" y="76099"/>
                </a:lnTo>
                <a:lnTo>
                  <a:pt x="201007" y="93274"/>
                </a:lnTo>
                <a:lnTo>
                  <a:pt x="194339" y="110448"/>
                </a:lnTo>
                <a:lnTo>
                  <a:pt x="182912" y="122505"/>
                </a:lnTo>
                <a:lnTo>
                  <a:pt x="166990" y="129615"/>
                </a:lnTo>
                <a:lnTo>
                  <a:pt x="146836" y="131947"/>
                </a:lnTo>
                <a:lnTo>
                  <a:pt x="244917" y="131947"/>
                </a:lnTo>
                <a:lnTo>
                  <a:pt x="247034" y="130407"/>
                </a:lnTo>
                <a:lnTo>
                  <a:pt x="263571" y="109941"/>
                </a:lnTo>
                <a:lnTo>
                  <a:pt x="273279" y="85083"/>
                </a:lnTo>
                <a:lnTo>
                  <a:pt x="272058" y="54600"/>
                </a:lnTo>
                <a:close/>
              </a:path>
            </a:pathLst>
          </a:custGeom>
          <a:solidFill>
            <a:srgbClr val="000000"/>
          </a:solidFill>
        </p:spPr>
        <p:txBody>
          <a:bodyPr wrap="square" lIns="0" tIns="0" rIns="0" bIns="0" rtlCol="0"/>
          <a:lstStyle/>
          <a:p>
            <a:endParaRPr/>
          </a:p>
        </p:txBody>
      </p:sp>
      <p:sp>
        <p:nvSpPr>
          <p:cNvPr id="25" name="object 25"/>
          <p:cNvSpPr/>
          <p:nvPr/>
        </p:nvSpPr>
        <p:spPr>
          <a:xfrm>
            <a:off x="19025905" y="377503"/>
            <a:ext cx="273685" cy="297815"/>
          </a:xfrm>
          <a:custGeom>
            <a:avLst/>
            <a:gdLst/>
            <a:ahLst/>
            <a:cxnLst/>
            <a:rect l="l" t="t" r="r" b="b"/>
            <a:pathLst>
              <a:path w="273684" h="297815">
                <a:moveTo>
                  <a:pt x="151612" y="0"/>
                </a:moveTo>
                <a:lnTo>
                  <a:pt x="91147" y="13506"/>
                </a:lnTo>
                <a:lnTo>
                  <a:pt x="51807" y="61741"/>
                </a:lnTo>
                <a:lnTo>
                  <a:pt x="50701" y="79681"/>
                </a:lnTo>
                <a:lnTo>
                  <a:pt x="54547" y="96324"/>
                </a:lnTo>
                <a:lnTo>
                  <a:pt x="62351" y="111114"/>
                </a:lnTo>
                <a:lnTo>
                  <a:pt x="73119" y="123493"/>
                </a:lnTo>
                <a:lnTo>
                  <a:pt x="61359" y="130630"/>
                </a:lnTo>
                <a:lnTo>
                  <a:pt x="48680" y="139212"/>
                </a:lnTo>
                <a:lnTo>
                  <a:pt x="38009" y="146846"/>
                </a:lnTo>
                <a:lnTo>
                  <a:pt x="32273" y="151134"/>
                </a:lnTo>
                <a:lnTo>
                  <a:pt x="39267" y="165038"/>
                </a:lnTo>
                <a:lnTo>
                  <a:pt x="41886" y="175996"/>
                </a:lnTo>
                <a:lnTo>
                  <a:pt x="26248" y="232962"/>
                </a:lnTo>
                <a:lnTo>
                  <a:pt x="0" y="263835"/>
                </a:lnTo>
                <a:lnTo>
                  <a:pt x="15975" y="279238"/>
                </a:lnTo>
                <a:lnTo>
                  <a:pt x="37106" y="289737"/>
                </a:lnTo>
                <a:lnTo>
                  <a:pt x="61375" y="295738"/>
                </a:lnTo>
                <a:lnTo>
                  <a:pt x="86766" y="297648"/>
                </a:lnTo>
                <a:lnTo>
                  <a:pt x="110709" y="295595"/>
                </a:lnTo>
                <a:lnTo>
                  <a:pt x="136432" y="289535"/>
                </a:lnTo>
                <a:lnTo>
                  <a:pt x="161566" y="279615"/>
                </a:lnTo>
                <a:lnTo>
                  <a:pt x="183742" y="265984"/>
                </a:lnTo>
                <a:lnTo>
                  <a:pt x="255131" y="265984"/>
                </a:lnTo>
                <a:lnTo>
                  <a:pt x="245370" y="253316"/>
                </a:lnTo>
                <a:lnTo>
                  <a:pt x="97763" y="253316"/>
                </a:lnTo>
                <a:lnTo>
                  <a:pt x="80077" y="250477"/>
                </a:lnTo>
                <a:lnTo>
                  <a:pt x="66294" y="242183"/>
                </a:lnTo>
                <a:lnTo>
                  <a:pt x="58348" y="228770"/>
                </a:lnTo>
                <a:lnTo>
                  <a:pt x="58171" y="210571"/>
                </a:lnTo>
                <a:lnTo>
                  <a:pt x="63418" y="195173"/>
                </a:lnTo>
                <a:lnTo>
                  <a:pt x="71858" y="181523"/>
                </a:lnTo>
                <a:lnTo>
                  <a:pt x="82938" y="169433"/>
                </a:lnTo>
                <a:lnTo>
                  <a:pt x="96103" y="158716"/>
                </a:lnTo>
                <a:lnTo>
                  <a:pt x="172482" y="158716"/>
                </a:lnTo>
                <a:lnTo>
                  <a:pt x="153880" y="134574"/>
                </a:lnTo>
                <a:lnTo>
                  <a:pt x="176956" y="122022"/>
                </a:lnTo>
                <a:lnTo>
                  <a:pt x="198370" y="105428"/>
                </a:lnTo>
                <a:lnTo>
                  <a:pt x="199824" y="103697"/>
                </a:lnTo>
                <a:lnTo>
                  <a:pt x="129965" y="103697"/>
                </a:lnTo>
                <a:lnTo>
                  <a:pt x="122901" y="95870"/>
                </a:lnTo>
                <a:lnTo>
                  <a:pt x="115386" y="85689"/>
                </a:lnTo>
                <a:lnTo>
                  <a:pt x="109779" y="74532"/>
                </a:lnTo>
                <a:lnTo>
                  <a:pt x="108688" y="64117"/>
                </a:lnTo>
                <a:lnTo>
                  <a:pt x="112857" y="54440"/>
                </a:lnTo>
                <a:lnTo>
                  <a:pt x="120371" y="46655"/>
                </a:lnTo>
                <a:lnTo>
                  <a:pt x="130375" y="41466"/>
                </a:lnTo>
                <a:lnTo>
                  <a:pt x="142012" y="39580"/>
                </a:lnTo>
                <a:lnTo>
                  <a:pt x="223654" y="39580"/>
                </a:lnTo>
                <a:lnTo>
                  <a:pt x="223173" y="32560"/>
                </a:lnTo>
                <a:lnTo>
                  <a:pt x="206329" y="13506"/>
                </a:lnTo>
                <a:lnTo>
                  <a:pt x="180518" y="3135"/>
                </a:lnTo>
                <a:lnTo>
                  <a:pt x="151612" y="0"/>
                </a:lnTo>
                <a:close/>
              </a:path>
              <a:path w="273684" h="297815">
                <a:moveTo>
                  <a:pt x="255131" y="265984"/>
                </a:moveTo>
                <a:lnTo>
                  <a:pt x="183742" y="265984"/>
                </a:lnTo>
                <a:lnTo>
                  <a:pt x="199156" y="289398"/>
                </a:lnTo>
                <a:lnTo>
                  <a:pt x="273172" y="289398"/>
                </a:lnTo>
                <a:lnTo>
                  <a:pt x="255131" y="265984"/>
                </a:lnTo>
                <a:close/>
              </a:path>
              <a:path w="273684" h="297815">
                <a:moveTo>
                  <a:pt x="172482" y="158716"/>
                </a:moveTo>
                <a:lnTo>
                  <a:pt x="96103" y="158716"/>
                </a:lnTo>
                <a:lnTo>
                  <a:pt x="154442" y="234319"/>
                </a:lnTo>
                <a:lnTo>
                  <a:pt x="142105" y="241629"/>
                </a:lnTo>
                <a:lnTo>
                  <a:pt x="127065" y="247677"/>
                </a:lnTo>
                <a:lnTo>
                  <a:pt x="111544" y="251795"/>
                </a:lnTo>
                <a:lnTo>
                  <a:pt x="97763" y="253316"/>
                </a:lnTo>
                <a:lnTo>
                  <a:pt x="245370" y="253316"/>
                </a:lnTo>
                <a:lnTo>
                  <a:pt x="172482" y="158716"/>
                </a:lnTo>
                <a:close/>
              </a:path>
              <a:path w="273684" h="297815">
                <a:moveTo>
                  <a:pt x="223654" y="39580"/>
                </a:moveTo>
                <a:lnTo>
                  <a:pt x="142012" y="39580"/>
                </a:lnTo>
                <a:lnTo>
                  <a:pt x="153368" y="40767"/>
                </a:lnTo>
                <a:lnTo>
                  <a:pt x="162264" y="44625"/>
                </a:lnTo>
                <a:lnTo>
                  <a:pt x="167455" y="51599"/>
                </a:lnTo>
                <a:lnTo>
                  <a:pt x="167695" y="62135"/>
                </a:lnTo>
                <a:lnTo>
                  <a:pt x="162350" y="74421"/>
                </a:lnTo>
                <a:lnTo>
                  <a:pt x="152949" y="85889"/>
                </a:lnTo>
                <a:lnTo>
                  <a:pt x="141488" y="95870"/>
                </a:lnTo>
                <a:lnTo>
                  <a:pt x="129965" y="103697"/>
                </a:lnTo>
                <a:lnTo>
                  <a:pt x="199824" y="103697"/>
                </a:lnTo>
                <a:lnTo>
                  <a:pt x="215362" y="85200"/>
                </a:lnTo>
                <a:lnTo>
                  <a:pt x="225173" y="61741"/>
                </a:lnTo>
                <a:lnTo>
                  <a:pt x="223654" y="39580"/>
                </a:lnTo>
                <a:close/>
              </a:path>
            </a:pathLst>
          </a:custGeom>
          <a:solidFill>
            <a:srgbClr val="000000"/>
          </a:solidFill>
        </p:spPr>
        <p:txBody>
          <a:bodyPr wrap="square" lIns="0" tIns="0" rIns="0" bIns="0" rtlCol="0"/>
          <a:lstStyle/>
          <a:p>
            <a:endParaRPr/>
          </a:p>
        </p:txBody>
      </p:sp>
      <p:sp>
        <p:nvSpPr>
          <p:cNvPr id="26" name="object 26"/>
          <p:cNvSpPr/>
          <p:nvPr/>
        </p:nvSpPr>
        <p:spPr>
          <a:xfrm>
            <a:off x="18776994" y="338454"/>
            <a:ext cx="294005" cy="328930"/>
          </a:xfrm>
          <a:custGeom>
            <a:avLst/>
            <a:gdLst/>
            <a:ahLst/>
            <a:cxnLst/>
            <a:rect l="l" t="t" r="r" b="b"/>
            <a:pathLst>
              <a:path w="294005" h="328930">
                <a:moveTo>
                  <a:pt x="193115" y="0"/>
                </a:moveTo>
                <a:lnTo>
                  <a:pt x="69824" y="0"/>
                </a:lnTo>
                <a:lnTo>
                  <a:pt x="0" y="328489"/>
                </a:lnTo>
                <a:lnTo>
                  <a:pt x="124198" y="328489"/>
                </a:lnTo>
                <a:lnTo>
                  <a:pt x="168947" y="324349"/>
                </a:lnTo>
                <a:lnTo>
                  <a:pt x="214857" y="310349"/>
                </a:lnTo>
                <a:lnTo>
                  <a:pt x="253058" y="284149"/>
                </a:lnTo>
                <a:lnTo>
                  <a:pt x="258502" y="273888"/>
                </a:lnTo>
                <a:lnTo>
                  <a:pt x="82122" y="273888"/>
                </a:lnTo>
                <a:lnTo>
                  <a:pt x="100688" y="186536"/>
                </a:lnTo>
                <a:lnTo>
                  <a:pt x="266569" y="186536"/>
                </a:lnTo>
                <a:lnTo>
                  <a:pt x="266281" y="185800"/>
                </a:lnTo>
                <a:lnTo>
                  <a:pt x="247115" y="168109"/>
                </a:lnTo>
                <a:lnTo>
                  <a:pt x="220517" y="157880"/>
                </a:lnTo>
                <a:lnTo>
                  <a:pt x="220720" y="156961"/>
                </a:lnTo>
                <a:lnTo>
                  <a:pt x="245855" y="146180"/>
                </a:lnTo>
                <a:lnTo>
                  <a:pt x="265417" y="131947"/>
                </a:lnTo>
                <a:lnTo>
                  <a:pt x="112294" y="131947"/>
                </a:lnTo>
                <a:lnTo>
                  <a:pt x="128735" y="54600"/>
                </a:lnTo>
                <a:lnTo>
                  <a:pt x="292560" y="54600"/>
                </a:lnTo>
                <a:lnTo>
                  <a:pt x="292165" y="44741"/>
                </a:lnTo>
                <a:lnTo>
                  <a:pt x="270867" y="18529"/>
                </a:lnTo>
                <a:lnTo>
                  <a:pt x="235860" y="4323"/>
                </a:lnTo>
                <a:lnTo>
                  <a:pt x="193115" y="0"/>
                </a:lnTo>
                <a:close/>
              </a:path>
              <a:path w="294005" h="328930">
                <a:moveTo>
                  <a:pt x="266569" y="186536"/>
                </a:moveTo>
                <a:lnTo>
                  <a:pt x="155743" y="186536"/>
                </a:lnTo>
                <a:lnTo>
                  <a:pt x="178172" y="188050"/>
                </a:lnTo>
                <a:lnTo>
                  <a:pt x="194540" y="194212"/>
                </a:lnTo>
                <a:lnTo>
                  <a:pt x="203178" y="207455"/>
                </a:lnTo>
                <a:lnTo>
                  <a:pt x="202416" y="230212"/>
                </a:lnTo>
                <a:lnTo>
                  <a:pt x="193507" y="252969"/>
                </a:lnTo>
                <a:lnTo>
                  <a:pt x="179238" y="266212"/>
                </a:lnTo>
                <a:lnTo>
                  <a:pt x="160245" y="272374"/>
                </a:lnTo>
                <a:lnTo>
                  <a:pt x="137165" y="273888"/>
                </a:lnTo>
                <a:lnTo>
                  <a:pt x="258502" y="273888"/>
                </a:lnTo>
                <a:lnTo>
                  <a:pt x="274676" y="243406"/>
                </a:lnTo>
                <a:lnTo>
                  <a:pt x="276105" y="210913"/>
                </a:lnTo>
                <a:lnTo>
                  <a:pt x="266569" y="186536"/>
                </a:lnTo>
                <a:close/>
              </a:path>
              <a:path w="294005" h="328930">
                <a:moveTo>
                  <a:pt x="292560" y="54600"/>
                </a:moveTo>
                <a:lnTo>
                  <a:pt x="183778" y="54600"/>
                </a:lnTo>
                <a:lnTo>
                  <a:pt x="202939" y="56932"/>
                </a:lnTo>
                <a:lnTo>
                  <a:pt x="215838" y="64042"/>
                </a:lnTo>
                <a:lnTo>
                  <a:pt x="222139" y="76099"/>
                </a:lnTo>
                <a:lnTo>
                  <a:pt x="221508" y="93274"/>
                </a:lnTo>
                <a:lnTo>
                  <a:pt x="214840" y="110448"/>
                </a:lnTo>
                <a:lnTo>
                  <a:pt x="203414" y="122505"/>
                </a:lnTo>
                <a:lnTo>
                  <a:pt x="187495" y="129615"/>
                </a:lnTo>
                <a:lnTo>
                  <a:pt x="167349" y="131947"/>
                </a:lnTo>
                <a:lnTo>
                  <a:pt x="265417" y="131947"/>
                </a:lnTo>
                <a:lnTo>
                  <a:pt x="267534" y="130407"/>
                </a:lnTo>
                <a:lnTo>
                  <a:pt x="284072" y="109941"/>
                </a:lnTo>
                <a:lnTo>
                  <a:pt x="293780" y="85083"/>
                </a:lnTo>
                <a:lnTo>
                  <a:pt x="292560" y="54600"/>
                </a:lnTo>
                <a:close/>
              </a:path>
            </a:pathLst>
          </a:custGeom>
          <a:solidFill>
            <a:srgbClr val="000000"/>
          </a:solidFill>
        </p:spPr>
        <p:txBody>
          <a:bodyPr wrap="square" lIns="0" tIns="0" rIns="0" bIns="0" rtlCol="0"/>
          <a:lstStyle/>
          <a:p>
            <a:endParaRPr/>
          </a:p>
        </p:txBody>
      </p:sp>
      <p:sp>
        <p:nvSpPr>
          <p:cNvPr id="27" name="object 27"/>
          <p:cNvSpPr/>
          <p:nvPr/>
        </p:nvSpPr>
        <p:spPr>
          <a:xfrm>
            <a:off x="19850258" y="11"/>
            <a:ext cx="253829" cy="1776866"/>
          </a:xfrm>
          <a:prstGeom prst="rect">
            <a:avLst/>
          </a:prstGeom>
          <a:blipFill>
            <a:blip r:embed="rId6" cstate="print"/>
            <a:stretch>
              <a:fillRect/>
            </a:stretch>
          </a:blipFill>
        </p:spPr>
        <p:txBody>
          <a:bodyPr wrap="square" lIns="0" tIns="0" rIns="0" bIns="0" rtlCol="0"/>
          <a:lstStyle/>
          <a:p>
            <a:endParaRPr/>
          </a:p>
        </p:txBody>
      </p:sp>
      <p:sp>
        <p:nvSpPr>
          <p:cNvPr id="28" name="object 28"/>
          <p:cNvSpPr/>
          <p:nvPr/>
        </p:nvSpPr>
        <p:spPr>
          <a:xfrm>
            <a:off x="19850251" y="3499601"/>
            <a:ext cx="254000" cy="1830705"/>
          </a:xfrm>
          <a:custGeom>
            <a:avLst/>
            <a:gdLst/>
            <a:ahLst/>
            <a:cxnLst/>
            <a:rect l="l" t="t" r="r" b="b"/>
            <a:pathLst>
              <a:path w="254000" h="1830704">
                <a:moveTo>
                  <a:pt x="0" y="0"/>
                </a:moveTo>
                <a:lnTo>
                  <a:pt x="0" y="1776878"/>
                </a:lnTo>
                <a:lnTo>
                  <a:pt x="253841" y="1830464"/>
                </a:lnTo>
                <a:lnTo>
                  <a:pt x="253841" y="53586"/>
                </a:lnTo>
                <a:lnTo>
                  <a:pt x="0" y="0"/>
                </a:lnTo>
                <a:close/>
              </a:path>
            </a:pathLst>
          </a:custGeom>
          <a:solidFill>
            <a:srgbClr val="C6C6C6"/>
          </a:solidFill>
        </p:spPr>
        <p:txBody>
          <a:bodyPr wrap="square" lIns="0" tIns="0" rIns="0" bIns="0" rtlCol="0"/>
          <a:lstStyle/>
          <a:p>
            <a:endParaRPr/>
          </a:p>
        </p:txBody>
      </p:sp>
      <p:sp>
        <p:nvSpPr>
          <p:cNvPr id="29" name="object 29"/>
          <p:cNvSpPr/>
          <p:nvPr/>
        </p:nvSpPr>
        <p:spPr>
          <a:xfrm>
            <a:off x="19850251" y="5276153"/>
            <a:ext cx="254000" cy="1831975"/>
          </a:xfrm>
          <a:custGeom>
            <a:avLst/>
            <a:gdLst/>
            <a:ahLst/>
            <a:cxnLst/>
            <a:rect l="l" t="t" r="r" b="b"/>
            <a:pathLst>
              <a:path w="254000" h="1831975">
                <a:moveTo>
                  <a:pt x="0" y="0"/>
                </a:moveTo>
                <a:lnTo>
                  <a:pt x="0" y="1831359"/>
                </a:lnTo>
                <a:lnTo>
                  <a:pt x="253841" y="1830452"/>
                </a:lnTo>
                <a:lnTo>
                  <a:pt x="253841" y="53574"/>
                </a:lnTo>
                <a:lnTo>
                  <a:pt x="0" y="0"/>
                </a:lnTo>
                <a:close/>
              </a:path>
            </a:pathLst>
          </a:custGeom>
          <a:solidFill>
            <a:srgbClr val="C6C6C6"/>
          </a:solidFill>
        </p:spPr>
        <p:txBody>
          <a:bodyPr wrap="square" lIns="0" tIns="0" rIns="0" bIns="0" rtlCol="0"/>
          <a:lstStyle/>
          <a:p>
            <a:endParaRPr/>
          </a:p>
        </p:txBody>
      </p:sp>
      <p:sp>
        <p:nvSpPr>
          <p:cNvPr id="30" name="object 30"/>
          <p:cNvSpPr/>
          <p:nvPr/>
        </p:nvSpPr>
        <p:spPr>
          <a:xfrm>
            <a:off x="122690" y="6791906"/>
            <a:ext cx="474345" cy="315595"/>
          </a:xfrm>
          <a:custGeom>
            <a:avLst/>
            <a:gdLst/>
            <a:ahLst/>
            <a:cxnLst/>
            <a:rect l="l" t="t" r="r" b="b"/>
            <a:pathLst>
              <a:path w="474345" h="315595">
                <a:moveTo>
                  <a:pt x="474084" y="0"/>
                </a:moveTo>
                <a:lnTo>
                  <a:pt x="72164" y="0"/>
                </a:lnTo>
                <a:lnTo>
                  <a:pt x="0" y="315606"/>
                </a:lnTo>
                <a:lnTo>
                  <a:pt x="401907" y="315606"/>
                </a:lnTo>
                <a:lnTo>
                  <a:pt x="474084" y="0"/>
                </a:lnTo>
                <a:close/>
              </a:path>
            </a:pathLst>
          </a:custGeom>
          <a:solidFill>
            <a:srgbClr val="FFFFFF"/>
          </a:solidFill>
        </p:spPr>
        <p:txBody>
          <a:bodyPr wrap="square" lIns="0" tIns="0" rIns="0" bIns="0" rtlCol="0"/>
          <a:lstStyle/>
          <a:p>
            <a:endParaRPr/>
          </a:p>
        </p:txBody>
      </p:sp>
      <p:sp>
        <p:nvSpPr>
          <p:cNvPr id="31" name="object 31"/>
          <p:cNvSpPr txBox="1"/>
          <p:nvPr/>
        </p:nvSpPr>
        <p:spPr>
          <a:xfrm>
            <a:off x="19913893" y="571841"/>
            <a:ext cx="156845" cy="633730"/>
          </a:xfrm>
          <a:prstGeom prst="rect">
            <a:avLst/>
          </a:prstGeom>
        </p:spPr>
        <p:txBody>
          <a:bodyPr vert="vert270" wrap="square" lIns="0" tIns="0" rIns="0" bIns="0" rtlCol="0">
            <a:spAutoFit/>
          </a:bodyPr>
          <a:lstStyle/>
          <a:p>
            <a:pPr marL="12700">
              <a:lnSpc>
                <a:spcPts val="1080"/>
              </a:lnSpc>
            </a:pPr>
            <a:r>
              <a:rPr sz="1000" dirty="0">
                <a:solidFill>
                  <a:srgbClr val="FFFFFF"/>
                </a:solidFill>
                <a:latin typeface="Calibri"/>
                <a:cs typeface="Calibri"/>
              </a:rPr>
              <a:t>COMPANY</a:t>
            </a:r>
            <a:endParaRPr sz="1000">
              <a:latin typeface="Calibri"/>
              <a:cs typeface="Calibri"/>
            </a:endParaRPr>
          </a:p>
        </p:txBody>
      </p:sp>
      <p:sp>
        <p:nvSpPr>
          <p:cNvPr id="32" name="object 32"/>
          <p:cNvSpPr/>
          <p:nvPr/>
        </p:nvSpPr>
        <p:spPr>
          <a:xfrm>
            <a:off x="20104100" y="0"/>
            <a:ext cx="0" cy="1777364"/>
          </a:xfrm>
          <a:custGeom>
            <a:avLst/>
            <a:gdLst/>
            <a:ahLst/>
            <a:cxnLst/>
            <a:rect l="l" t="t" r="r" b="b"/>
            <a:pathLst>
              <a:path h="1777364">
                <a:moveTo>
                  <a:pt x="0" y="1776878"/>
                </a:moveTo>
                <a:lnTo>
                  <a:pt x="0" y="0"/>
                </a:lnTo>
                <a:lnTo>
                  <a:pt x="0" y="1776878"/>
                </a:lnTo>
              </a:path>
            </a:pathLst>
          </a:custGeom>
        </p:spPr>
        <p:txBody>
          <a:bodyPr wrap="square" lIns="0" tIns="0" rIns="0" bIns="0" rtlCol="0"/>
          <a:lstStyle/>
          <a:p>
            <a:endParaRPr/>
          </a:p>
        </p:txBody>
      </p:sp>
      <p:sp>
        <p:nvSpPr>
          <p:cNvPr id="33" name="object 33"/>
          <p:cNvSpPr/>
          <p:nvPr/>
        </p:nvSpPr>
        <p:spPr>
          <a:xfrm>
            <a:off x="4223606" y="4927879"/>
            <a:ext cx="3542640" cy="1230056"/>
          </a:xfrm>
          <a:prstGeom prst="rect">
            <a:avLst/>
          </a:prstGeom>
          <a:blipFill>
            <a:blip r:embed="rId7" cstate="print"/>
            <a:stretch>
              <a:fillRect/>
            </a:stretch>
          </a:blipFill>
        </p:spPr>
        <p:txBody>
          <a:bodyPr wrap="square" lIns="0" tIns="0" rIns="0" bIns="0" rtlCol="0"/>
          <a:lstStyle/>
          <a:p>
            <a:endParaRPr/>
          </a:p>
        </p:txBody>
      </p:sp>
      <p:sp>
        <p:nvSpPr>
          <p:cNvPr id="35" name="object 35"/>
          <p:cNvSpPr txBox="1"/>
          <p:nvPr/>
        </p:nvSpPr>
        <p:spPr>
          <a:xfrm>
            <a:off x="4454876" y="4350275"/>
            <a:ext cx="370840" cy="1042035"/>
          </a:xfrm>
          <a:prstGeom prst="rect">
            <a:avLst/>
          </a:prstGeom>
        </p:spPr>
        <p:txBody>
          <a:bodyPr vert="horz" wrap="square" lIns="0" tIns="0" rIns="0" bIns="0" rtlCol="0">
            <a:spAutoFit/>
          </a:bodyPr>
          <a:lstStyle/>
          <a:p>
            <a:pPr marL="12700">
              <a:lnSpc>
                <a:spcPct val="100000"/>
              </a:lnSpc>
            </a:pPr>
            <a:r>
              <a:rPr sz="6550" spc="-570" dirty="0">
                <a:solidFill>
                  <a:srgbClr val="FFFFFF"/>
                </a:solidFill>
                <a:latin typeface="Century Gothic"/>
                <a:cs typeface="Century Gothic"/>
              </a:rPr>
              <a:t>"</a:t>
            </a:r>
            <a:endParaRPr sz="6550">
              <a:latin typeface="Century Gothic"/>
              <a:cs typeface="Century Gothic"/>
            </a:endParaRPr>
          </a:p>
        </p:txBody>
      </p:sp>
      <p:sp>
        <p:nvSpPr>
          <p:cNvPr id="36" name="object 36"/>
          <p:cNvSpPr txBox="1"/>
          <p:nvPr/>
        </p:nvSpPr>
        <p:spPr>
          <a:xfrm rot="10800000">
            <a:off x="6951709" y="5521090"/>
            <a:ext cx="904830" cy="835660"/>
          </a:xfrm>
          <a:prstGeom prst="rect">
            <a:avLst/>
          </a:prstGeom>
        </p:spPr>
        <p:txBody>
          <a:bodyPr vert="horz" wrap="square" lIns="0" tIns="0" rIns="0" bIns="0" rtlCol="0">
            <a:spAutoFit/>
          </a:bodyPr>
          <a:lstStyle/>
          <a:p>
            <a:pPr>
              <a:lnSpc>
                <a:spcPts val="6580"/>
              </a:lnSpc>
            </a:pPr>
            <a:r>
              <a:rPr sz="6550" spc="-570" dirty="0">
                <a:solidFill>
                  <a:srgbClr val="FFFFFF"/>
                </a:solidFill>
                <a:latin typeface="Century Gothic"/>
                <a:cs typeface="Century Gothic"/>
              </a:rPr>
              <a:t>"</a:t>
            </a:r>
            <a:endParaRPr sz="6550">
              <a:latin typeface="Century Gothic"/>
              <a:cs typeface="Century Gothic"/>
            </a:endParaRPr>
          </a:p>
        </p:txBody>
      </p:sp>
      <p:sp>
        <p:nvSpPr>
          <p:cNvPr id="37" name="object 37"/>
          <p:cNvSpPr txBox="1"/>
          <p:nvPr/>
        </p:nvSpPr>
        <p:spPr>
          <a:xfrm>
            <a:off x="4565650" y="5025381"/>
            <a:ext cx="2968633" cy="910699"/>
          </a:xfrm>
          <a:prstGeom prst="rect">
            <a:avLst/>
          </a:prstGeom>
        </p:spPr>
        <p:txBody>
          <a:bodyPr vert="horz" wrap="square" lIns="0" tIns="0" rIns="0" bIns="0" rtlCol="0">
            <a:spAutoFit/>
          </a:bodyPr>
          <a:lstStyle/>
          <a:p>
            <a:pPr marL="12700" marR="5080" algn="ctr">
              <a:lnSpc>
                <a:spcPct val="108500"/>
              </a:lnSpc>
            </a:pPr>
            <a:r>
              <a:rPr sz="1300" spc="-10" dirty="0" err="1">
                <a:solidFill>
                  <a:srgbClr val="FFFFFF"/>
                </a:solidFill>
                <a:latin typeface="Calibri"/>
                <a:cs typeface="Calibri"/>
              </a:rPr>
              <a:t>エンジニア、</a:t>
            </a:r>
            <a:r>
              <a:rPr sz="1300" spc="-20" dirty="0" err="1">
                <a:solidFill>
                  <a:srgbClr val="FFFFFF"/>
                </a:solidFill>
                <a:latin typeface="Calibri"/>
                <a:cs typeface="Calibri"/>
              </a:rPr>
              <a:t>技術者</a:t>
            </a:r>
            <a:r>
              <a:rPr sz="1300" spc="10" dirty="0" err="1">
                <a:solidFill>
                  <a:srgbClr val="FFFFFF"/>
                </a:solidFill>
                <a:latin typeface="Calibri"/>
                <a:cs typeface="Calibri"/>
              </a:rPr>
              <a:t>、</a:t>
            </a:r>
            <a:r>
              <a:rPr sz="1300" spc="-35" dirty="0" err="1">
                <a:solidFill>
                  <a:srgbClr val="FFFFFF"/>
                </a:solidFill>
                <a:latin typeface="Calibri"/>
                <a:cs typeface="Calibri"/>
              </a:rPr>
              <a:t>その他</a:t>
            </a:r>
            <a:r>
              <a:rPr sz="1300" spc="-20" dirty="0" err="1">
                <a:solidFill>
                  <a:srgbClr val="FFFFFF"/>
                </a:solidFill>
                <a:latin typeface="Calibri"/>
                <a:cs typeface="Calibri"/>
              </a:rPr>
              <a:t>多くの</a:t>
            </a:r>
            <a:r>
              <a:rPr sz="1300" dirty="0" err="1">
                <a:solidFill>
                  <a:srgbClr val="FFFFFF"/>
                </a:solidFill>
                <a:latin typeface="Calibri"/>
                <a:cs typeface="Calibri"/>
              </a:rPr>
              <a:t>優秀な</a:t>
            </a:r>
            <a:r>
              <a:rPr sz="1300" spc="-15" dirty="0" err="1">
                <a:solidFill>
                  <a:srgbClr val="FFFFFF"/>
                </a:solidFill>
                <a:latin typeface="Calibri"/>
                <a:cs typeface="Calibri"/>
              </a:rPr>
              <a:t>従業</a:t>
            </a:r>
            <a:r>
              <a:rPr sz="1300" spc="-20" dirty="0" err="1">
                <a:solidFill>
                  <a:srgbClr val="FFFFFF"/>
                </a:solidFill>
                <a:latin typeface="Calibri"/>
                <a:cs typeface="Calibri"/>
              </a:rPr>
              <a:t>員からなる</a:t>
            </a:r>
            <a:r>
              <a:rPr sz="1300" spc="-5" dirty="0" err="1">
                <a:solidFill>
                  <a:srgbClr val="FFFFFF"/>
                </a:solidFill>
                <a:latin typeface="Calibri"/>
                <a:cs typeface="Calibri"/>
              </a:rPr>
              <a:t>専門家</a:t>
            </a:r>
            <a:r>
              <a:rPr sz="1300" spc="-40" dirty="0" err="1">
                <a:solidFill>
                  <a:srgbClr val="FFFFFF"/>
                </a:solidFill>
                <a:latin typeface="Calibri"/>
                <a:cs typeface="Calibri"/>
              </a:rPr>
              <a:t>チームを通じて</a:t>
            </a:r>
            <a:r>
              <a:rPr lang="ja-JP" altLang="en-US" sz="1300" spc="-40" dirty="0">
                <a:solidFill>
                  <a:srgbClr val="FFFFFF"/>
                </a:solidFill>
                <a:latin typeface="Calibri"/>
                <a:cs typeface="Calibri"/>
              </a:rPr>
              <a:t>、先進的な取り組みが</a:t>
            </a:r>
            <a:r>
              <a:rPr lang="ja-JP" altLang="en-US" sz="1300" spc="-30" dirty="0">
                <a:solidFill>
                  <a:srgbClr val="FFFFFF"/>
                </a:solidFill>
                <a:cs typeface="Calibri"/>
              </a:rPr>
              <a:t>展開されています</a:t>
            </a:r>
            <a:endParaRPr sz="1300" dirty="0">
              <a:latin typeface="Calibri"/>
              <a:cs typeface="Calibri"/>
            </a:endParaRPr>
          </a:p>
          <a:p>
            <a:pPr marR="63500" algn="ctr">
              <a:lnSpc>
                <a:spcPct val="100000"/>
              </a:lnSpc>
              <a:spcBef>
                <a:spcPts val="1135"/>
              </a:spcBef>
            </a:pPr>
            <a:r>
              <a:rPr lang="ja-JP" altLang="en-US" sz="750" spc="50" dirty="0">
                <a:solidFill>
                  <a:srgbClr val="FFFFFF"/>
                </a:solidFill>
                <a:latin typeface="Calibri"/>
                <a:cs typeface="Calibri"/>
              </a:rPr>
              <a:t>トーマス・ブルンス</a:t>
            </a:r>
            <a:r>
              <a:rPr sz="750" spc="50" dirty="0">
                <a:solidFill>
                  <a:srgbClr val="FFFFFF"/>
                </a:solidFill>
                <a:latin typeface="Calibri"/>
                <a:cs typeface="Calibri"/>
              </a:rPr>
              <a:t>（</a:t>
            </a:r>
            <a:r>
              <a:rPr sz="750" spc="40" dirty="0" err="1">
                <a:solidFill>
                  <a:srgbClr val="FFFFFF"/>
                </a:solidFill>
                <a:latin typeface="Calibri"/>
                <a:cs typeface="Calibri"/>
              </a:rPr>
              <a:t>マネージングディレクタ</a:t>
            </a:r>
            <a:r>
              <a:rPr sz="750" spc="40" dirty="0">
                <a:solidFill>
                  <a:srgbClr val="FFFFFF"/>
                </a:solidFill>
                <a:latin typeface="Calibri"/>
                <a:cs typeface="Calibri"/>
              </a:rPr>
              <a:t>ー</a:t>
            </a:r>
            <a:r>
              <a:rPr lang="ja-JP" altLang="en-US" sz="750" spc="40" dirty="0">
                <a:solidFill>
                  <a:srgbClr val="FFFFFF"/>
                </a:solidFill>
                <a:latin typeface="Calibri"/>
                <a:cs typeface="Calibri"/>
              </a:rPr>
              <a:t>）</a:t>
            </a:r>
            <a:endParaRPr sz="750" dirty="0">
              <a:latin typeface="Calibri"/>
              <a:cs typeface="Calibri"/>
            </a:endParaRPr>
          </a:p>
        </p:txBody>
      </p:sp>
      <p:sp>
        <p:nvSpPr>
          <p:cNvPr id="38" name="object 38"/>
          <p:cNvSpPr txBox="1"/>
          <p:nvPr/>
        </p:nvSpPr>
        <p:spPr>
          <a:xfrm>
            <a:off x="12645442" y="5923053"/>
            <a:ext cx="2686004" cy="230832"/>
          </a:xfrm>
          <a:prstGeom prst="rect">
            <a:avLst/>
          </a:prstGeom>
        </p:spPr>
        <p:txBody>
          <a:bodyPr vert="horz" wrap="square" lIns="0" tIns="0" rIns="0" bIns="0" rtlCol="0">
            <a:spAutoFit/>
          </a:bodyPr>
          <a:lstStyle/>
          <a:p>
            <a:pPr marL="12700">
              <a:lnSpc>
                <a:spcPct val="100000"/>
              </a:lnSpc>
            </a:pPr>
            <a:r>
              <a:rPr sz="750" dirty="0" err="1">
                <a:solidFill>
                  <a:srgbClr val="7C7B7B"/>
                </a:solidFill>
                <a:latin typeface="Arial"/>
                <a:cs typeface="Arial"/>
              </a:rPr>
              <a:t>所在地</a:t>
            </a:r>
            <a:r>
              <a:rPr sz="750" dirty="0">
                <a:solidFill>
                  <a:srgbClr val="7C7B7B"/>
                </a:solidFill>
                <a:latin typeface="Arial"/>
                <a:cs typeface="Arial"/>
              </a:rPr>
              <a:t> </a:t>
            </a:r>
            <a:r>
              <a:rPr lang="ja-JP" altLang="en-US" sz="750" dirty="0">
                <a:solidFill>
                  <a:srgbClr val="7C7B7B"/>
                </a:solidFill>
                <a:latin typeface="Arial"/>
                <a:cs typeface="Arial"/>
              </a:rPr>
              <a:t>：</a:t>
            </a:r>
            <a:endParaRPr lang="en-US" altLang="ja-JP" sz="750" dirty="0">
              <a:solidFill>
                <a:srgbClr val="7C7B7B"/>
              </a:solidFill>
              <a:latin typeface="Arial"/>
              <a:cs typeface="Arial"/>
            </a:endParaRPr>
          </a:p>
          <a:p>
            <a:pPr marL="12700">
              <a:lnSpc>
                <a:spcPct val="100000"/>
              </a:lnSpc>
            </a:pPr>
            <a:r>
              <a:rPr sz="750" dirty="0" err="1">
                <a:solidFill>
                  <a:srgbClr val="7C7B7B"/>
                </a:solidFill>
                <a:latin typeface="Arial"/>
                <a:cs typeface="Arial"/>
              </a:rPr>
              <a:t>ホプステン（ドイツ</a:t>
            </a:r>
            <a:r>
              <a:rPr sz="750" dirty="0">
                <a:solidFill>
                  <a:srgbClr val="7C7B7B"/>
                </a:solidFill>
                <a:latin typeface="Arial"/>
                <a:cs typeface="Arial"/>
              </a:rPr>
              <a:t>）、</a:t>
            </a:r>
            <a:r>
              <a:rPr sz="750" dirty="0" err="1">
                <a:solidFill>
                  <a:srgbClr val="7C7B7B"/>
                </a:solidFill>
                <a:latin typeface="Arial"/>
                <a:cs typeface="Arial"/>
              </a:rPr>
              <a:t>グリーンベイ（米国</a:t>
            </a:r>
            <a:r>
              <a:rPr lang="ja-JP" altLang="en-US" sz="750" dirty="0">
                <a:solidFill>
                  <a:srgbClr val="7C7B7B"/>
                </a:solidFill>
                <a:latin typeface="Arial"/>
                <a:cs typeface="Arial"/>
              </a:rPr>
              <a:t>ウィスコンシン州</a:t>
            </a:r>
            <a:r>
              <a:rPr sz="750" dirty="0">
                <a:solidFill>
                  <a:srgbClr val="7C7B7B"/>
                </a:solidFill>
                <a:latin typeface="Arial"/>
                <a:cs typeface="Arial"/>
              </a:rPr>
              <a:t>）</a:t>
            </a:r>
            <a:endParaRPr sz="750" dirty="0">
              <a:latin typeface="Arial"/>
              <a:cs typeface="Arial"/>
            </a:endParaRPr>
          </a:p>
        </p:txBody>
      </p:sp>
      <p:sp>
        <p:nvSpPr>
          <p:cNvPr id="39" name="object 39"/>
          <p:cNvSpPr/>
          <p:nvPr/>
        </p:nvSpPr>
        <p:spPr>
          <a:xfrm>
            <a:off x="12658127" y="4382967"/>
            <a:ext cx="2505075" cy="1503045"/>
          </a:xfrm>
          <a:custGeom>
            <a:avLst/>
            <a:gdLst/>
            <a:ahLst/>
            <a:cxnLst/>
            <a:rect l="l" t="t" r="r" b="b"/>
            <a:pathLst>
              <a:path w="2505075" h="1503045">
                <a:moveTo>
                  <a:pt x="2504553" y="0"/>
                </a:moveTo>
                <a:lnTo>
                  <a:pt x="0" y="0"/>
                </a:lnTo>
                <a:lnTo>
                  <a:pt x="0" y="1502810"/>
                </a:lnTo>
                <a:lnTo>
                  <a:pt x="2504553" y="1502810"/>
                </a:lnTo>
                <a:lnTo>
                  <a:pt x="2504553" y="0"/>
                </a:lnTo>
                <a:close/>
              </a:path>
            </a:pathLst>
          </a:custGeom>
          <a:solidFill>
            <a:srgbClr val="A8A8A7"/>
          </a:solidFill>
        </p:spPr>
        <p:txBody>
          <a:bodyPr wrap="square" lIns="0" tIns="0" rIns="0" bIns="0" rtlCol="0"/>
          <a:lstStyle/>
          <a:p>
            <a:endParaRPr/>
          </a:p>
        </p:txBody>
      </p:sp>
      <p:sp>
        <p:nvSpPr>
          <p:cNvPr id="40" name="object 40"/>
          <p:cNvSpPr/>
          <p:nvPr/>
        </p:nvSpPr>
        <p:spPr>
          <a:xfrm>
            <a:off x="12658138" y="4448861"/>
            <a:ext cx="2505925" cy="1438810"/>
          </a:xfrm>
          <a:prstGeom prst="rect">
            <a:avLst/>
          </a:prstGeom>
          <a:blipFill>
            <a:blip r:embed="rId8" cstate="print"/>
            <a:stretch>
              <a:fillRect/>
            </a:stretch>
          </a:blipFill>
        </p:spPr>
        <p:txBody>
          <a:bodyPr wrap="square" lIns="0" tIns="0" rIns="0" bIns="0" rtlCol="0"/>
          <a:lstStyle/>
          <a:p>
            <a:endParaRPr/>
          </a:p>
        </p:txBody>
      </p:sp>
      <p:sp>
        <p:nvSpPr>
          <p:cNvPr id="41" name="object 41"/>
          <p:cNvSpPr/>
          <p:nvPr/>
        </p:nvSpPr>
        <p:spPr>
          <a:xfrm>
            <a:off x="13762025" y="5259247"/>
            <a:ext cx="3810" cy="1905"/>
          </a:xfrm>
          <a:custGeom>
            <a:avLst/>
            <a:gdLst/>
            <a:ahLst/>
            <a:cxnLst/>
            <a:rect l="l" t="t" r="r" b="b"/>
            <a:pathLst>
              <a:path w="3809" h="1904">
                <a:moveTo>
                  <a:pt x="1647" y="0"/>
                </a:moveTo>
                <a:lnTo>
                  <a:pt x="0" y="477"/>
                </a:lnTo>
                <a:lnTo>
                  <a:pt x="274" y="1277"/>
                </a:lnTo>
                <a:lnTo>
                  <a:pt x="2650" y="1683"/>
                </a:lnTo>
                <a:lnTo>
                  <a:pt x="3367" y="1146"/>
                </a:lnTo>
                <a:lnTo>
                  <a:pt x="2686" y="226"/>
                </a:lnTo>
                <a:lnTo>
                  <a:pt x="1647" y="0"/>
                </a:lnTo>
                <a:close/>
              </a:path>
            </a:pathLst>
          </a:custGeom>
          <a:solidFill>
            <a:srgbClr val="FFFFFF"/>
          </a:solidFill>
        </p:spPr>
        <p:txBody>
          <a:bodyPr wrap="square" lIns="0" tIns="0" rIns="0" bIns="0" rtlCol="0"/>
          <a:lstStyle/>
          <a:p>
            <a:endParaRPr/>
          </a:p>
        </p:txBody>
      </p:sp>
      <p:sp>
        <p:nvSpPr>
          <p:cNvPr id="42" name="object 42"/>
          <p:cNvSpPr/>
          <p:nvPr/>
        </p:nvSpPr>
        <p:spPr>
          <a:xfrm>
            <a:off x="13741511" y="5249127"/>
            <a:ext cx="1905" cy="1270"/>
          </a:xfrm>
          <a:custGeom>
            <a:avLst/>
            <a:gdLst/>
            <a:ahLst/>
            <a:cxnLst/>
            <a:rect l="l" t="t" r="r" b="b"/>
            <a:pathLst>
              <a:path w="1905" h="1270">
                <a:moveTo>
                  <a:pt x="0" y="0"/>
                </a:moveTo>
                <a:lnTo>
                  <a:pt x="1683" y="1170"/>
                </a:lnTo>
                <a:lnTo>
                  <a:pt x="1134" y="202"/>
                </a:lnTo>
                <a:lnTo>
                  <a:pt x="0" y="0"/>
                </a:lnTo>
                <a:close/>
              </a:path>
            </a:pathLst>
          </a:custGeom>
          <a:solidFill>
            <a:srgbClr val="FFFFFF"/>
          </a:solidFill>
        </p:spPr>
        <p:txBody>
          <a:bodyPr wrap="square" lIns="0" tIns="0" rIns="0" bIns="0" rtlCol="0"/>
          <a:lstStyle/>
          <a:p>
            <a:endParaRPr/>
          </a:p>
        </p:txBody>
      </p:sp>
      <p:sp>
        <p:nvSpPr>
          <p:cNvPr id="43" name="object 43"/>
          <p:cNvSpPr/>
          <p:nvPr/>
        </p:nvSpPr>
        <p:spPr>
          <a:xfrm>
            <a:off x="13738152" y="5250803"/>
            <a:ext cx="3175" cy="2540"/>
          </a:xfrm>
          <a:custGeom>
            <a:avLst/>
            <a:gdLst/>
            <a:ahLst/>
            <a:cxnLst/>
            <a:rect l="l" t="t" r="r" b="b"/>
            <a:pathLst>
              <a:path w="3175" h="2539">
                <a:moveTo>
                  <a:pt x="0" y="0"/>
                </a:moveTo>
                <a:lnTo>
                  <a:pt x="179" y="1779"/>
                </a:lnTo>
                <a:lnTo>
                  <a:pt x="2089" y="1922"/>
                </a:lnTo>
                <a:lnTo>
                  <a:pt x="3164" y="1683"/>
                </a:lnTo>
                <a:lnTo>
                  <a:pt x="1480" y="167"/>
                </a:lnTo>
                <a:lnTo>
                  <a:pt x="0" y="0"/>
                </a:lnTo>
                <a:close/>
              </a:path>
            </a:pathLst>
          </a:custGeom>
          <a:solidFill>
            <a:srgbClr val="FFFFFF"/>
          </a:solidFill>
        </p:spPr>
        <p:txBody>
          <a:bodyPr wrap="square" lIns="0" tIns="0" rIns="0" bIns="0" rtlCol="0"/>
          <a:lstStyle/>
          <a:p>
            <a:endParaRPr/>
          </a:p>
        </p:txBody>
      </p:sp>
      <p:sp>
        <p:nvSpPr>
          <p:cNvPr id="44" name="object 44"/>
          <p:cNvSpPr/>
          <p:nvPr/>
        </p:nvSpPr>
        <p:spPr>
          <a:xfrm>
            <a:off x="13749475" y="5249443"/>
            <a:ext cx="1905" cy="0"/>
          </a:xfrm>
          <a:custGeom>
            <a:avLst/>
            <a:gdLst/>
            <a:ahLst/>
            <a:cxnLst/>
            <a:rect l="l" t="t" r="r" b="b"/>
            <a:pathLst>
              <a:path w="1905">
                <a:moveTo>
                  <a:pt x="0" y="0"/>
                </a:moveTo>
                <a:lnTo>
                  <a:pt x="1337" y="0"/>
                </a:lnTo>
              </a:path>
            </a:pathLst>
          </a:custGeom>
          <a:ln w="3175">
            <a:solidFill>
              <a:srgbClr val="FFFFFF"/>
            </a:solidFill>
          </a:ln>
        </p:spPr>
        <p:txBody>
          <a:bodyPr wrap="square" lIns="0" tIns="0" rIns="0" bIns="0" rtlCol="0"/>
          <a:lstStyle/>
          <a:p>
            <a:endParaRPr/>
          </a:p>
        </p:txBody>
      </p:sp>
      <p:sp>
        <p:nvSpPr>
          <p:cNvPr id="45" name="object 45"/>
          <p:cNvSpPr txBox="1"/>
          <p:nvPr/>
        </p:nvSpPr>
        <p:spPr>
          <a:xfrm>
            <a:off x="314590" y="6838704"/>
            <a:ext cx="92075" cy="220979"/>
          </a:xfrm>
          <a:prstGeom prst="rect">
            <a:avLst/>
          </a:prstGeom>
        </p:spPr>
        <p:txBody>
          <a:bodyPr vert="horz" wrap="square" lIns="0" tIns="26034" rIns="0" bIns="0" rtlCol="0">
            <a:spAutoFit/>
          </a:bodyPr>
          <a:lstStyle/>
          <a:p>
            <a:pPr marL="12700">
              <a:lnSpc>
                <a:spcPct val="100000"/>
              </a:lnSpc>
              <a:spcBef>
                <a:spcPts val="204"/>
              </a:spcBef>
            </a:pPr>
            <a:r>
              <a:rPr sz="1100" b="1" spc="20" dirty="0">
                <a:solidFill>
                  <a:srgbClr val="E30613"/>
                </a:solidFill>
                <a:latin typeface="Arial Narrow"/>
                <a:cs typeface="Arial Narrow"/>
              </a:rPr>
              <a:t>4</a:t>
            </a:r>
            <a:endParaRPr sz="1100">
              <a:latin typeface="Arial Narrow"/>
              <a:cs typeface="Arial Narrow"/>
            </a:endParaRPr>
          </a:p>
        </p:txBody>
      </p:sp>
      <p:sp>
        <p:nvSpPr>
          <p:cNvPr id="46" name="object 46"/>
          <p:cNvSpPr txBox="1">
            <a:spLocks noGrp="1"/>
          </p:cNvSpPr>
          <p:nvPr>
            <p:ph type="ftr" sz="quarter" idx="5"/>
          </p:nvPr>
        </p:nvSpPr>
        <p:spPr>
          <a:prstGeom prst="rect">
            <a:avLst/>
          </a:prstGeom>
        </p:spPr>
        <p:txBody>
          <a:bodyPr vert="horz" wrap="square" lIns="0" tIns="19685" rIns="0" bIns="0" rtlCol="0">
            <a:spAutoFit/>
          </a:bodyPr>
          <a:lstStyle/>
          <a:p>
            <a:pPr marL="12700">
              <a:lnSpc>
                <a:spcPct val="100000"/>
              </a:lnSpc>
              <a:spcBef>
                <a:spcPts val="155"/>
              </a:spcBef>
            </a:pPr>
            <a:r>
              <a:rPr spc="55" dirty="0">
                <a:solidFill>
                  <a:srgbClr val="FFFFFF"/>
                </a:solidFill>
              </a:rPr>
              <a:t>バブグループドットコム</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13893" y="571841"/>
            <a:ext cx="156845" cy="633730"/>
          </a:xfrm>
          <a:prstGeom prst="rect">
            <a:avLst/>
          </a:prstGeom>
        </p:spPr>
        <p:txBody>
          <a:bodyPr vert="vert270" wrap="square" lIns="0" tIns="0" rIns="0" bIns="0" rtlCol="0">
            <a:spAutoFit/>
          </a:bodyPr>
          <a:lstStyle/>
          <a:p>
            <a:pPr marL="12700">
              <a:lnSpc>
                <a:spcPts val="1080"/>
              </a:lnSpc>
            </a:pPr>
            <a:r>
              <a:rPr sz="1000" dirty="0">
                <a:solidFill>
                  <a:srgbClr val="FFFFFF"/>
                </a:solidFill>
                <a:latin typeface="Calibri"/>
                <a:cs typeface="Calibri"/>
              </a:rPr>
              <a:t>COMPANY</a:t>
            </a:r>
            <a:endParaRPr sz="1000">
              <a:latin typeface="Calibri"/>
              <a:cs typeface="Calibri"/>
            </a:endParaRPr>
          </a:p>
        </p:txBody>
      </p:sp>
      <p:sp>
        <p:nvSpPr>
          <p:cNvPr id="3" name="object 3"/>
          <p:cNvSpPr txBox="1"/>
          <p:nvPr/>
        </p:nvSpPr>
        <p:spPr>
          <a:xfrm>
            <a:off x="584054" y="821096"/>
            <a:ext cx="2699385" cy="2095445"/>
          </a:xfrm>
          <a:prstGeom prst="rect">
            <a:avLst/>
          </a:prstGeom>
        </p:spPr>
        <p:txBody>
          <a:bodyPr vert="horz" wrap="square" lIns="0" tIns="0" rIns="0" bIns="0" rtlCol="0">
            <a:spAutoFit/>
          </a:bodyPr>
          <a:lstStyle/>
          <a:p>
            <a:pPr marL="12700" algn="just">
              <a:lnSpc>
                <a:spcPct val="100000"/>
              </a:lnSpc>
            </a:pPr>
            <a:r>
              <a:rPr sz="1950" spc="-125" dirty="0" err="1">
                <a:solidFill>
                  <a:srgbClr val="E30613"/>
                </a:solidFill>
                <a:latin typeface="Arial"/>
                <a:cs typeface="Arial"/>
              </a:rPr>
              <a:t>ホプステンから</a:t>
            </a:r>
            <a:r>
              <a:rPr sz="1950" spc="-95" dirty="0" err="1">
                <a:solidFill>
                  <a:srgbClr val="E30613"/>
                </a:solidFill>
                <a:latin typeface="Arial"/>
                <a:cs typeface="Arial"/>
              </a:rPr>
              <a:t>世界へ</a:t>
            </a:r>
            <a:endParaRPr sz="1950" dirty="0">
              <a:latin typeface="Arial"/>
              <a:cs typeface="Arial"/>
            </a:endParaRPr>
          </a:p>
          <a:p>
            <a:pPr marL="12700" marR="5080" algn="just">
              <a:spcBef>
                <a:spcPts val="740"/>
              </a:spcBef>
            </a:pPr>
            <a:r>
              <a:rPr sz="1050" dirty="0">
                <a:solidFill>
                  <a:srgbClr val="7C7B7B"/>
                </a:solidFill>
                <a:latin typeface="Arial"/>
                <a:cs typeface="Arial"/>
              </a:rPr>
              <a:t>1977年、</a:t>
            </a:r>
            <a:r>
              <a:rPr lang="ja-JP" altLang="en-US" sz="1050" dirty="0">
                <a:solidFill>
                  <a:srgbClr val="7C7B7B"/>
                </a:solidFill>
                <a:latin typeface="Arial"/>
                <a:cs typeface="Arial"/>
              </a:rPr>
              <a:t>創業者であるヨスト・バウマーが</a:t>
            </a:r>
            <a:r>
              <a:rPr sz="1050" dirty="0" err="1">
                <a:solidFill>
                  <a:srgbClr val="7C7B7B"/>
                </a:solidFill>
                <a:latin typeface="Arial"/>
                <a:cs typeface="Arial"/>
              </a:rPr>
              <a:t>機械工学の設計事務所を設立し、今日世界的な成功を収めているB&amp;B</a:t>
            </a:r>
            <a:r>
              <a:rPr sz="1050" dirty="0">
                <a:solidFill>
                  <a:srgbClr val="7C7B7B"/>
                </a:solidFill>
                <a:latin typeface="Arial"/>
                <a:cs typeface="Arial"/>
              </a:rPr>
              <a:t> Verpackungstechnik </a:t>
            </a:r>
            <a:r>
              <a:rPr sz="1050" dirty="0" err="1">
                <a:solidFill>
                  <a:srgbClr val="7C7B7B"/>
                </a:solidFill>
                <a:latin typeface="Arial"/>
                <a:cs typeface="Arial"/>
              </a:rPr>
              <a:t>GmbHの基礎を築きました。設計業務に加え、彼自身のアイデアもすぐに実行に移され</a:t>
            </a:r>
            <a:r>
              <a:rPr lang="ja-JP" altLang="en-US" sz="1050" dirty="0">
                <a:solidFill>
                  <a:srgbClr val="7C7B7B"/>
                </a:solidFill>
                <a:latin typeface="Arial"/>
                <a:cs typeface="Arial"/>
              </a:rPr>
              <a:t>、</a:t>
            </a:r>
            <a:r>
              <a:rPr sz="1050" dirty="0" err="1">
                <a:solidFill>
                  <a:srgbClr val="7C7B7B"/>
                </a:solidFill>
                <a:latin typeface="Arial"/>
                <a:cs typeface="Arial"/>
              </a:rPr>
              <a:t>B&amp;Bという社名のもと製袋機の開発・製造に特化するようになりました</a:t>
            </a:r>
            <a:r>
              <a:rPr sz="1050" dirty="0">
                <a:solidFill>
                  <a:srgbClr val="7C7B7B"/>
                </a:solidFill>
                <a:latin typeface="Arial"/>
                <a:cs typeface="Arial"/>
              </a:rPr>
              <a:t>。</a:t>
            </a:r>
            <a:endParaRPr lang="en-US" sz="1050" dirty="0">
              <a:solidFill>
                <a:srgbClr val="7C7B7B"/>
              </a:solidFill>
              <a:latin typeface="Arial"/>
              <a:cs typeface="Arial"/>
            </a:endParaRPr>
          </a:p>
          <a:p>
            <a:pPr marL="12700" marR="5080">
              <a:spcBef>
                <a:spcPts val="740"/>
              </a:spcBef>
            </a:pPr>
            <a:r>
              <a:rPr sz="1050" dirty="0">
                <a:solidFill>
                  <a:srgbClr val="7C7B7B"/>
                </a:solidFill>
                <a:latin typeface="Arial"/>
                <a:cs typeface="Arial"/>
              </a:rPr>
              <a:t>2004年、MAF Verpackungstechnik GmbHを買収したことで、同社のポートフォリオは包装機械の分野にも拡大されました</a:t>
            </a:r>
            <a:r>
              <a:rPr sz="900" dirty="0">
                <a:solidFill>
                  <a:srgbClr val="7C7B7B"/>
                </a:solidFill>
                <a:latin typeface="Arial"/>
                <a:cs typeface="Arial"/>
              </a:rPr>
              <a:t>。</a:t>
            </a:r>
            <a:endParaRPr sz="900" dirty="0">
              <a:latin typeface="Arial"/>
              <a:cs typeface="Arial"/>
            </a:endParaRPr>
          </a:p>
        </p:txBody>
      </p:sp>
      <p:sp>
        <p:nvSpPr>
          <p:cNvPr id="4" name="object 4"/>
          <p:cNvSpPr txBox="1"/>
          <p:nvPr/>
        </p:nvSpPr>
        <p:spPr>
          <a:xfrm>
            <a:off x="17022773" y="2130296"/>
            <a:ext cx="1990089" cy="1429385"/>
          </a:xfrm>
          <a:prstGeom prst="rect">
            <a:avLst/>
          </a:prstGeom>
        </p:spPr>
        <p:txBody>
          <a:bodyPr vert="horz" wrap="square" lIns="0" tIns="0" rIns="0" bIns="0" rtlCol="0">
            <a:spAutoFit/>
          </a:bodyPr>
          <a:lstStyle/>
          <a:p>
            <a:pPr marR="23495" algn="r">
              <a:lnSpc>
                <a:spcPct val="100000"/>
              </a:lnSpc>
            </a:pPr>
            <a:r>
              <a:rPr sz="5550" b="1" spc="160" dirty="0">
                <a:solidFill>
                  <a:srgbClr val="FFFFFF"/>
                </a:solidFill>
                <a:latin typeface="Trebuchet MS"/>
                <a:cs typeface="Trebuchet MS"/>
              </a:rPr>
              <a:t>今日</a:t>
            </a:r>
            <a:endParaRPr sz="5550">
              <a:latin typeface="Trebuchet MS"/>
              <a:cs typeface="Trebuchet MS"/>
            </a:endParaRPr>
          </a:p>
          <a:p>
            <a:pPr marL="1015365" marR="5080" indent="-92075" algn="r">
              <a:lnSpc>
                <a:spcPct val="100000"/>
              </a:lnSpc>
              <a:spcBef>
                <a:spcPts val="345"/>
              </a:spcBef>
            </a:pPr>
            <a:r>
              <a:rPr sz="850" spc="55" dirty="0">
                <a:solidFill>
                  <a:srgbClr val="FFFFFF"/>
                </a:solidFill>
                <a:latin typeface="Calibri"/>
                <a:cs typeface="Calibri"/>
              </a:rPr>
              <a:t>営業</a:t>
            </a:r>
            <a:r>
              <a:rPr sz="850" spc="50" dirty="0">
                <a:solidFill>
                  <a:srgbClr val="FFFFFF"/>
                </a:solidFill>
                <a:latin typeface="Calibri"/>
                <a:cs typeface="Calibri"/>
              </a:rPr>
              <a:t>物件は、</a:t>
            </a:r>
            <a:r>
              <a:rPr sz="850" spc="40" dirty="0">
                <a:solidFill>
                  <a:srgbClr val="FFFFFF"/>
                </a:solidFill>
                <a:latin typeface="Calibri"/>
                <a:cs typeface="Calibri"/>
              </a:rPr>
              <a:t>ホール</a:t>
            </a:r>
            <a:r>
              <a:rPr sz="850" spc="50" dirty="0">
                <a:solidFill>
                  <a:srgbClr val="FFFFFF"/>
                </a:solidFill>
                <a:latin typeface="Calibri"/>
                <a:cs typeface="Calibri"/>
              </a:rPr>
              <a:t>面積</a:t>
            </a:r>
            <a:r>
              <a:rPr sz="850" spc="45" dirty="0">
                <a:solidFill>
                  <a:srgbClr val="FFFFFF"/>
                </a:solidFill>
                <a:latin typeface="Calibri"/>
                <a:cs typeface="Calibri"/>
              </a:rPr>
              <a:t>40.000</a:t>
            </a:r>
            <a:r>
              <a:rPr sz="850" spc="50" dirty="0">
                <a:solidFill>
                  <a:srgbClr val="FFFFFF"/>
                </a:solidFill>
                <a:latin typeface="Calibri"/>
                <a:cs typeface="Calibri"/>
              </a:rPr>
              <a:t>m²、</a:t>
            </a:r>
            <a:r>
              <a:rPr sz="850" spc="55" dirty="0">
                <a:solidFill>
                  <a:srgbClr val="FFFFFF"/>
                </a:solidFill>
                <a:latin typeface="Calibri"/>
                <a:cs typeface="Calibri"/>
              </a:rPr>
              <a:t>従業員数</a:t>
            </a:r>
            <a:r>
              <a:rPr sz="850" spc="45" dirty="0">
                <a:solidFill>
                  <a:srgbClr val="FFFFFF"/>
                </a:solidFill>
                <a:latin typeface="Calibri"/>
                <a:cs typeface="Calibri"/>
              </a:rPr>
              <a:t>16.000</a:t>
            </a:r>
            <a:r>
              <a:rPr sz="850" spc="50" dirty="0">
                <a:solidFill>
                  <a:srgbClr val="FFFFFF"/>
                </a:solidFill>
                <a:latin typeface="Calibri"/>
                <a:cs typeface="Calibri"/>
              </a:rPr>
              <a:t>m²、220名。</a:t>
            </a:r>
            <a:endParaRPr sz="850">
              <a:latin typeface="Calibri"/>
              <a:cs typeface="Calibri"/>
            </a:endParaRPr>
          </a:p>
        </p:txBody>
      </p:sp>
      <p:sp>
        <p:nvSpPr>
          <p:cNvPr id="5" name="object 5"/>
          <p:cNvSpPr/>
          <p:nvPr/>
        </p:nvSpPr>
        <p:spPr>
          <a:xfrm>
            <a:off x="19048448" y="2324726"/>
            <a:ext cx="176530" cy="2239645"/>
          </a:xfrm>
          <a:custGeom>
            <a:avLst/>
            <a:gdLst/>
            <a:ahLst/>
            <a:cxnLst/>
            <a:rect l="l" t="t" r="r" b="b"/>
            <a:pathLst>
              <a:path w="176530" h="2239645">
                <a:moveTo>
                  <a:pt x="0" y="0"/>
                </a:moveTo>
                <a:lnTo>
                  <a:pt x="176232" y="0"/>
                </a:lnTo>
                <a:lnTo>
                  <a:pt x="176232" y="2239440"/>
                </a:lnTo>
                <a:lnTo>
                  <a:pt x="0" y="2239440"/>
                </a:lnTo>
                <a:lnTo>
                  <a:pt x="0" y="0"/>
                </a:lnTo>
                <a:close/>
              </a:path>
            </a:pathLst>
          </a:custGeom>
          <a:solidFill>
            <a:srgbClr val="000000">
              <a:alpha val="75000"/>
            </a:srgbClr>
          </a:solidFill>
        </p:spPr>
        <p:txBody>
          <a:bodyPr wrap="square" lIns="0" tIns="0" rIns="0" bIns="0" rtlCol="0"/>
          <a:lstStyle/>
          <a:p>
            <a:endParaRPr/>
          </a:p>
        </p:txBody>
      </p:sp>
      <p:sp>
        <p:nvSpPr>
          <p:cNvPr id="6" name="object 6"/>
          <p:cNvSpPr/>
          <p:nvPr/>
        </p:nvSpPr>
        <p:spPr>
          <a:xfrm>
            <a:off x="19104153" y="2352244"/>
            <a:ext cx="0" cy="2115820"/>
          </a:xfrm>
          <a:custGeom>
            <a:avLst/>
            <a:gdLst/>
            <a:ahLst/>
            <a:cxnLst/>
            <a:rect l="l" t="t" r="r" b="b"/>
            <a:pathLst>
              <a:path h="2115820">
                <a:moveTo>
                  <a:pt x="0" y="2115337"/>
                </a:moveTo>
                <a:lnTo>
                  <a:pt x="0" y="0"/>
                </a:lnTo>
              </a:path>
            </a:pathLst>
          </a:custGeom>
          <a:ln w="47759">
            <a:solidFill>
              <a:srgbClr val="FFFFFF"/>
            </a:solidFill>
          </a:ln>
        </p:spPr>
        <p:txBody>
          <a:bodyPr wrap="square" lIns="0" tIns="0" rIns="0" bIns="0" rtlCol="0"/>
          <a:lstStyle/>
          <a:p>
            <a:endParaRPr/>
          </a:p>
        </p:txBody>
      </p:sp>
      <p:sp>
        <p:nvSpPr>
          <p:cNvPr id="7" name="object 7"/>
          <p:cNvSpPr txBox="1"/>
          <p:nvPr/>
        </p:nvSpPr>
        <p:spPr>
          <a:xfrm>
            <a:off x="16387795" y="4599969"/>
            <a:ext cx="1210945" cy="407804"/>
          </a:xfrm>
          <a:prstGeom prst="rect">
            <a:avLst/>
          </a:prstGeom>
        </p:spPr>
        <p:txBody>
          <a:bodyPr vert="horz" wrap="square" lIns="0" tIns="0" rIns="0" bIns="0" rtlCol="0">
            <a:spAutoFit/>
          </a:bodyPr>
          <a:lstStyle/>
          <a:p>
            <a:pPr marL="12700">
              <a:lnSpc>
                <a:spcPct val="100000"/>
              </a:lnSpc>
            </a:pPr>
            <a:r>
              <a:rPr lang="ja-JP" altLang="en-US" b="1" spc="65" dirty="0">
                <a:solidFill>
                  <a:srgbClr val="FFFFFF"/>
                </a:solidFill>
                <a:latin typeface="+mn-ea"/>
                <a:cs typeface="Calibri"/>
              </a:rPr>
              <a:t>社名変更</a:t>
            </a:r>
            <a:endParaRPr lang="en-US" altLang="ja-JP" b="1" spc="65" dirty="0">
              <a:solidFill>
                <a:srgbClr val="FFFFFF"/>
              </a:solidFill>
              <a:latin typeface="+mn-ea"/>
              <a:cs typeface="Calibri"/>
            </a:endParaRPr>
          </a:p>
          <a:p>
            <a:pPr marL="12700">
              <a:lnSpc>
                <a:spcPct val="100000"/>
              </a:lnSpc>
            </a:pPr>
            <a:r>
              <a:rPr sz="850" spc="55" dirty="0">
                <a:solidFill>
                  <a:srgbClr val="FFFFFF"/>
                </a:solidFill>
                <a:latin typeface="Calibri"/>
                <a:cs typeface="Calibri"/>
              </a:rPr>
              <a:t>。</a:t>
            </a:r>
            <a:endParaRPr sz="850" dirty="0">
              <a:latin typeface="Calibri"/>
              <a:cs typeface="Calibri"/>
            </a:endParaRPr>
          </a:p>
        </p:txBody>
      </p:sp>
      <p:sp>
        <p:nvSpPr>
          <p:cNvPr id="8" name="object 8"/>
          <p:cNvSpPr txBox="1"/>
          <p:nvPr/>
        </p:nvSpPr>
        <p:spPr>
          <a:xfrm>
            <a:off x="16310442" y="4912978"/>
            <a:ext cx="1217295" cy="307777"/>
          </a:xfrm>
          <a:prstGeom prst="rect">
            <a:avLst/>
          </a:prstGeom>
        </p:spPr>
        <p:txBody>
          <a:bodyPr vert="horz" wrap="square" lIns="0" tIns="0" rIns="0" bIns="0" rtlCol="0">
            <a:spAutoFit/>
          </a:bodyPr>
          <a:lstStyle/>
          <a:p>
            <a:pPr marR="5080" indent="11113">
              <a:lnSpc>
                <a:spcPct val="100000"/>
              </a:lnSpc>
            </a:pPr>
            <a:r>
              <a:rPr sz="1000" spc="55" dirty="0">
                <a:solidFill>
                  <a:srgbClr val="FFFFFF"/>
                </a:solidFill>
                <a:latin typeface="Calibri"/>
                <a:cs typeface="Calibri"/>
              </a:rPr>
              <a:t>Packaging </a:t>
            </a:r>
            <a:r>
              <a:rPr sz="1000" spc="40" dirty="0">
                <a:solidFill>
                  <a:srgbClr val="FFFFFF"/>
                </a:solidFill>
                <a:latin typeface="Calibri"/>
                <a:cs typeface="Calibri"/>
              </a:rPr>
              <a:t>Technologies, L.P.</a:t>
            </a:r>
            <a:endParaRPr sz="1000" dirty="0">
              <a:latin typeface="Calibri"/>
              <a:cs typeface="Calibri"/>
            </a:endParaRPr>
          </a:p>
        </p:txBody>
      </p:sp>
      <p:sp>
        <p:nvSpPr>
          <p:cNvPr id="9" name="object 9"/>
          <p:cNvSpPr/>
          <p:nvPr/>
        </p:nvSpPr>
        <p:spPr>
          <a:xfrm>
            <a:off x="17637993" y="4150021"/>
            <a:ext cx="176530" cy="1865630"/>
          </a:xfrm>
          <a:custGeom>
            <a:avLst/>
            <a:gdLst/>
            <a:ahLst/>
            <a:cxnLst/>
            <a:rect l="l" t="t" r="r" b="b"/>
            <a:pathLst>
              <a:path w="176530" h="1865629">
                <a:moveTo>
                  <a:pt x="0" y="0"/>
                </a:moveTo>
                <a:lnTo>
                  <a:pt x="176232" y="0"/>
                </a:lnTo>
                <a:lnTo>
                  <a:pt x="176232" y="1865483"/>
                </a:lnTo>
                <a:lnTo>
                  <a:pt x="0" y="1865483"/>
                </a:lnTo>
                <a:lnTo>
                  <a:pt x="0" y="0"/>
                </a:lnTo>
                <a:close/>
              </a:path>
            </a:pathLst>
          </a:custGeom>
          <a:solidFill>
            <a:srgbClr val="000000">
              <a:alpha val="75000"/>
            </a:srgbClr>
          </a:solidFill>
        </p:spPr>
        <p:txBody>
          <a:bodyPr wrap="square" lIns="0" tIns="0" rIns="0" bIns="0" rtlCol="0"/>
          <a:lstStyle/>
          <a:p>
            <a:endParaRPr/>
          </a:p>
        </p:txBody>
      </p:sp>
      <p:sp>
        <p:nvSpPr>
          <p:cNvPr id="10" name="object 10"/>
          <p:cNvSpPr/>
          <p:nvPr/>
        </p:nvSpPr>
        <p:spPr>
          <a:xfrm>
            <a:off x="17693698" y="4177550"/>
            <a:ext cx="0" cy="1743075"/>
          </a:xfrm>
          <a:custGeom>
            <a:avLst/>
            <a:gdLst/>
            <a:ahLst/>
            <a:cxnLst/>
            <a:rect l="l" t="t" r="r" b="b"/>
            <a:pathLst>
              <a:path h="1743075">
                <a:moveTo>
                  <a:pt x="0" y="1742730"/>
                </a:moveTo>
                <a:lnTo>
                  <a:pt x="0" y="0"/>
                </a:lnTo>
              </a:path>
            </a:pathLst>
          </a:custGeom>
          <a:ln w="47759">
            <a:solidFill>
              <a:srgbClr val="FFFFFF"/>
            </a:solidFill>
          </a:ln>
        </p:spPr>
        <p:txBody>
          <a:bodyPr wrap="square" lIns="0" tIns="0" rIns="0" bIns="0" rtlCol="0"/>
          <a:lstStyle/>
          <a:p>
            <a:endParaRPr/>
          </a:p>
        </p:txBody>
      </p:sp>
      <p:sp>
        <p:nvSpPr>
          <p:cNvPr id="11" name="object 11"/>
          <p:cNvSpPr txBox="1"/>
          <p:nvPr/>
        </p:nvSpPr>
        <p:spPr>
          <a:xfrm>
            <a:off x="16499727" y="4066723"/>
            <a:ext cx="1116330" cy="629285"/>
          </a:xfrm>
          <a:prstGeom prst="rect">
            <a:avLst/>
          </a:prstGeom>
        </p:spPr>
        <p:txBody>
          <a:bodyPr vert="horz" wrap="square" lIns="0" tIns="0" rIns="0" bIns="0" rtlCol="0">
            <a:spAutoFit/>
          </a:bodyPr>
          <a:lstStyle/>
          <a:p>
            <a:pPr marL="12700">
              <a:lnSpc>
                <a:spcPct val="100000"/>
              </a:lnSpc>
            </a:pPr>
            <a:r>
              <a:rPr sz="3750" b="1" spc="-55" dirty="0">
                <a:solidFill>
                  <a:srgbClr val="FFFFFF"/>
                </a:solidFill>
                <a:latin typeface="Trebuchet MS"/>
                <a:cs typeface="Trebuchet MS"/>
              </a:rPr>
              <a:t>2017</a:t>
            </a:r>
            <a:endParaRPr sz="3750">
              <a:latin typeface="Trebuchet MS"/>
              <a:cs typeface="Trebuchet MS"/>
            </a:endParaRPr>
          </a:p>
        </p:txBody>
      </p:sp>
      <p:sp>
        <p:nvSpPr>
          <p:cNvPr id="12" name="object 12"/>
          <p:cNvSpPr txBox="1"/>
          <p:nvPr/>
        </p:nvSpPr>
        <p:spPr>
          <a:xfrm>
            <a:off x="14635429" y="3821864"/>
            <a:ext cx="1078865" cy="461665"/>
          </a:xfrm>
          <a:prstGeom prst="rect">
            <a:avLst/>
          </a:prstGeom>
          <a:noFill/>
        </p:spPr>
        <p:txBody>
          <a:bodyPr vert="horz" wrap="square" lIns="0" tIns="0" rIns="0" bIns="0" rtlCol="0">
            <a:spAutoFit/>
          </a:bodyPr>
          <a:lstStyle/>
          <a:p>
            <a:pPr marR="5080" indent="12700">
              <a:lnSpc>
                <a:spcPct val="100000"/>
              </a:lnSpc>
            </a:pPr>
            <a:r>
              <a:rPr sz="1000" spc="40" dirty="0">
                <a:solidFill>
                  <a:srgbClr val="002060"/>
                </a:solidFill>
                <a:latin typeface="Calibri"/>
                <a:cs typeface="Calibri"/>
              </a:rPr>
              <a:t>ホール</a:t>
            </a:r>
            <a:r>
              <a:rPr sz="1000" spc="50" dirty="0">
                <a:solidFill>
                  <a:srgbClr val="002060"/>
                </a:solidFill>
                <a:latin typeface="Calibri"/>
                <a:cs typeface="Calibri"/>
              </a:rPr>
              <a:t>面積</a:t>
            </a:r>
            <a:r>
              <a:rPr sz="1000" spc="45" dirty="0">
                <a:solidFill>
                  <a:srgbClr val="002060"/>
                </a:solidFill>
                <a:latin typeface="Calibri"/>
                <a:cs typeface="Calibri"/>
              </a:rPr>
              <a:t>35.000</a:t>
            </a:r>
            <a:r>
              <a:rPr sz="1000" spc="50" dirty="0">
                <a:solidFill>
                  <a:srgbClr val="002060"/>
                </a:solidFill>
                <a:latin typeface="Calibri"/>
                <a:cs typeface="Calibri"/>
              </a:rPr>
              <a:t>m² </a:t>
            </a:r>
            <a:r>
              <a:rPr sz="1000" spc="40" dirty="0">
                <a:solidFill>
                  <a:srgbClr val="002060"/>
                </a:solidFill>
                <a:latin typeface="Calibri"/>
                <a:cs typeface="Calibri"/>
              </a:rPr>
              <a:t>7.</a:t>
            </a:r>
            <a:r>
              <a:rPr sz="1000" spc="50" dirty="0">
                <a:solidFill>
                  <a:srgbClr val="002060"/>
                </a:solidFill>
                <a:latin typeface="Calibri"/>
                <a:cs typeface="Calibri"/>
              </a:rPr>
              <a:t>300m² 120</a:t>
            </a:r>
            <a:r>
              <a:rPr sz="1000" spc="55" dirty="0">
                <a:solidFill>
                  <a:srgbClr val="002060"/>
                </a:solidFill>
                <a:latin typeface="Calibri"/>
                <a:cs typeface="Calibri"/>
              </a:rPr>
              <a:t>人</a:t>
            </a:r>
            <a:endParaRPr sz="1000" dirty="0">
              <a:solidFill>
                <a:srgbClr val="002060"/>
              </a:solidFill>
              <a:latin typeface="Calibri"/>
              <a:cs typeface="Calibri"/>
            </a:endParaRPr>
          </a:p>
        </p:txBody>
      </p:sp>
      <p:sp>
        <p:nvSpPr>
          <p:cNvPr id="13" name="object 13"/>
          <p:cNvSpPr/>
          <p:nvPr/>
        </p:nvSpPr>
        <p:spPr>
          <a:xfrm>
            <a:off x="15755029" y="3358324"/>
            <a:ext cx="176530" cy="1590675"/>
          </a:xfrm>
          <a:custGeom>
            <a:avLst/>
            <a:gdLst/>
            <a:ahLst/>
            <a:cxnLst/>
            <a:rect l="l" t="t" r="r" b="b"/>
            <a:pathLst>
              <a:path w="176530" h="1590675">
                <a:moveTo>
                  <a:pt x="0" y="0"/>
                </a:moveTo>
                <a:lnTo>
                  <a:pt x="176232" y="0"/>
                </a:lnTo>
                <a:lnTo>
                  <a:pt x="176232" y="1590389"/>
                </a:lnTo>
                <a:lnTo>
                  <a:pt x="0" y="1590389"/>
                </a:lnTo>
                <a:lnTo>
                  <a:pt x="0" y="0"/>
                </a:lnTo>
                <a:close/>
              </a:path>
            </a:pathLst>
          </a:custGeom>
          <a:solidFill>
            <a:srgbClr val="000000">
              <a:alpha val="75000"/>
            </a:srgbClr>
          </a:solidFill>
        </p:spPr>
        <p:txBody>
          <a:bodyPr wrap="square" lIns="0" tIns="0" rIns="0" bIns="0" rtlCol="0"/>
          <a:lstStyle/>
          <a:p>
            <a:endParaRPr/>
          </a:p>
        </p:txBody>
      </p:sp>
      <p:sp>
        <p:nvSpPr>
          <p:cNvPr id="14" name="object 14"/>
          <p:cNvSpPr/>
          <p:nvPr/>
        </p:nvSpPr>
        <p:spPr>
          <a:xfrm>
            <a:off x="15810729" y="3385855"/>
            <a:ext cx="0" cy="1465580"/>
          </a:xfrm>
          <a:custGeom>
            <a:avLst/>
            <a:gdLst/>
            <a:ahLst/>
            <a:cxnLst/>
            <a:rect l="l" t="t" r="r" b="b"/>
            <a:pathLst>
              <a:path h="1465579">
                <a:moveTo>
                  <a:pt x="0" y="1465020"/>
                </a:moveTo>
                <a:lnTo>
                  <a:pt x="0" y="0"/>
                </a:lnTo>
              </a:path>
            </a:pathLst>
          </a:custGeom>
          <a:ln w="47759">
            <a:solidFill>
              <a:srgbClr val="FFFFFF"/>
            </a:solidFill>
          </a:ln>
        </p:spPr>
        <p:txBody>
          <a:bodyPr wrap="square" lIns="0" tIns="0" rIns="0" bIns="0" rtlCol="0"/>
          <a:lstStyle/>
          <a:p>
            <a:endParaRPr/>
          </a:p>
        </p:txBody>
      </p:sp>
      <p:sp>
        <p:nvSpPr>
          <p:cNvPr id="15" name="object 15"/>
          <p:cNvSpPr txBox="1"/>
          <p:nvPr/>
        </p:nvSpPr>
        <p:spPr>
          <a:xfrm>
            <a:off x="14632936" y="3275026"/>
            <a:ext cx="1116330" cy="629285"/>
          </a:xfrm>
          <a:prstGeom prst="rect">
            <a:avLst/>
          </a:prstGeom>
        </p:spPr>
        <p:txBody>
          <a:bodyPr vert="horz" wrap="square" lIns="0" tIns="0" rIns="0" bIns="0" rtlCol="0">
            <a:spAutoFit/>
          </a:bodyPr>
          <a:lstStyle/>
          <a:p>
            <a:pPr marL="12700">
              <a:lnSpc>
                <a:spcPct val="100000"/>
              </a:lnSpc>
            </a:pPr>
            <a:r>
              <a:rPr sz="3750" b="1" spc="-55" dirty="0">
                <a:solidFill>
                  <a:srgbClr val="FFFFFF"/>
                </a:solidFill>
                <a:latin typeface="Trebuchet MS"/>
                <a:cs typeface="Trebuchet MS"/>
              </a:rPr>
              <a:t>2013</a:t>
            </a:r>
            <a:endParaRPr sz="3750">
              <a:latin typeface="Trebuchet MS"/>
              <a:cs typeface="Trebuchet MS"/>
            </a:endParaRPr>
          </a:p>
        </p:txBody>
      </p:sp>
      <p:sp>
        <p:nvSpPr>
          <p:cNvPr id="16" name="object 16"/>
          <p:cNvSpPr txBox="1"/>
          <p:nvPr/>
        </p:nvSpPr>
        <p:spPr>
          <a:xfrm>
            <a:off x="12423103" y="4868966"/>
            <a:ext cx="1544725" cy="307777"/>
          </a:xfrm>
          <a:prstGeom prst="rect">
            <a:avLst/>
          </a:prstGeom>
        </p:spPr>
        <p:txBody>
          <a:bodyPr vert="horz" wrap="square" lIns="0" tIns="0" rIns="0" bIns="0" rtlCol="0">
            <a:spAutoFit/>
          </a:bodyPr>
          <a:lstStyle/>
          <a:p>
            <a:pPr marL="12700" marR="5080" indent="53975" algn="r">
              <a:lnSpc>
                <a:spcPct val="100000"/>
              </a:lnSpc>
            </a:pPr>
            <a:r>
              <a:rPr sz="1000" spc="40" dirty="0" err="1">
                <a:solidFill>
                  <a:srgbClr val="FFFFFF"/>
                </a:solidFill>
                <a:latin typeface="Calibri"/>
                <a:cs typeface="Calibri"/>
              </a:rPr>
              <a:t>物流</a:t>
            </a:r>
            <a:r>
              <a:rPr sz="1000" spc="45" dirty="0" err="1">
                <a:solidFill>
                  <a:srgbClr val="FFFFFF"/>
                </a:solidFill>
                <a:latin typeface="Calibri"/>
                <a:cs typeface="Calibri"/>
              </a:rPr>
              <a:t>用自動シャトル</a:t>
            </a:r>
            <a:r>
              <a:rPr sz="1000" spc="55" dirty="0" err="1">
                <a:solidFill>
                  <a:srgbClr val="FFFFFF"/>
                </a:solidFill>
                <a:latin typeface="Calibri"/>
                <a:cs typeface="Calibri"/>
              </a:rPr>
              <a:t>システム</a:t>
            </a:r>
            <a:r>
              <a:rPr lang="ja-JP" altLang="en-US" sz="1000" spc="55" dirty="0">
                <a:solidFill>
                  <a:srgbClr val="FFFFFF"/>
                </a:solidFill>
                <a:latin typeface="Calibri"/>
                <a:cs typeface="Calibri"/>
              </a:rPr>
              <a:t>を</a:t>
            </a:r>
            <a:r>
              <a:rPr sz="1000" spc="45" dirty="0" err="1">
                <a:solidFill>
                  <a:srgbClr val="FFFFFF"/>
                </a:solidFill>
                <a:latin typeface="Calibri"/>
                <a:cs typeface="Calibri"/>
              </a:rPr>
              <a:t>構築</a:t>
            </a:r>
            <a:endParaRPr sz="1000" dirty="0">
              <a:latin typeface="Calibri"/>
              <a:cs typeface="Calibri"/>
            </a:endParaRPr>
          </a:p>
        </p:txBody>
      </p:sp>
      <p:sp>
        <p:nvSpPr>
          <p:cNvPr id="17" name="object 17"/>
          <p:cNvSpPr/>
          <p:nvPr/>
        </p:nvSpPr>
        <p:spPr>
          <a:xfrm>
            <a:off x="14000801" y="4435300"/>
            <a:ext cx="176530" cy="1848485"/>
          </a:xfrm>
          <a:custGeom>
            <a:avLst/>
            <a:gdLst/>
            <a:ahLst/>
            <a:cxnLst/>
            <a:rect l="l" t="t" r="r" b="b"/>
            <a:pathLst>
              <a:path w="176530" h="1848485">
                <a:moveTo>
                  <a:pt x="0" y="0"/>
                </a:moveTo>
                <a:lnTo>
                  <a:pt x="176232" y="0"/>
                </a:lnTo>
                <a:lnTo>
                  <a:pt x="176232" y="1848290"/>
                </a:lnTo>
                <a:lnTo>
                  <a:pt x="0" y="1848290"/>
                </a:lnTo>
                <a:lnTo>
                  <a:pt x="0" y="0"/>
                </a:lnTo>
                <a:close/>
              </a:path>
            </a:pathLst>
          </a:custGeom>
          <a:solidFill>
            <a:srgbClr val="000000">
              <a:alpha val="75000"/>
            </a:srgbClr>
          </a:solidFill>
        </p:spPr>
        <p:txBody>
          <a:bodyPr wrap="square" lIns="0" tIns="0" rIns="0" bIns="0" rtlCol="0"/>
          <a:lstStyle/>
          <a:p>
            <a:endParaRPr/>
          </a:p>
        </p:txBody>
      </p:sp>
      <p:sp>
        <p:nvSpPr>
          <p:cNvPr id="18" name="object 18"/>
          <p:cNvSpPr/>
          <p:nvPr/>
        </p:nvSpPr>
        <p:spPr>
          <a:xfrm>
            <a:off x="14056510" y="4462829"/>
            <a:ext cx="0" cy="1723389"/>
          </a:xfrm>
          <a:custGeom>
            <a:avLst/>
            <a:gdLst/>
            <a:ahLst/>
            <a:cxnLst/>
            <a:rect l="l" t="t" r="r" b="b"/>
            <a:pathLst>
              <a:path h="1723389">
                <a:moveTo>
                  <a:pt x="0" y="1722981"/>
                </a:moveTo>
                <a:lnTo>
                  <a:pt x="0" y="0"/>
                </a:lnTo>
              </a:path>
            </a:pathLst>
          </a:custGeom>
          <a:ln w="47759">
            <a:solidFill>
              <a:srgbClr val="FFFFFF"/>
            </a:solidFill>
          </a:ln>
        </p:spPr>
        <p:txBody>
          <a:bodyPr wrap="square" lIns="0" tIns="0" rIns="0" bIns="0" rtlCol="0"/>
          <a:lstStyle/>
          <a:p>
            <a:endParaRPr/>
          </a:p>
        </p:txBody>
      </p:sp>
      <p:sp>
        <p:nvSpPr>
          <p:cNvPr id="19" name="object 19"/>
          <p:cNvSpPr txBox="1"/>
          <p:nvPr/>
        </p:nvSpPr>
        <p:spPr>
          <a:xfrm>
            <a:off x="12870256" y="4330790"/>
            <a:ext cx="1116330" cy="629285"/>
          </a:xfrm>
          <a:prstGeom prst="rect">
            <a:avLst/>
          </a:prstGeom>
        </p:spPr>
        <p:txBody>
          <a:bodyPr vert="horz" wrap="square" lIns="0" tIns="0" rIns="0" bIns="0" rtlCol="0">
            <a:spAutoFit/>
          </a:bodyPr>
          <a:lstStyle/>
          <a:p>
            <a:pPr marL="12700">
              <a:lnSpc>
                <a:spcPct val="100000"/>
              </a:lnSpc>
            </a:pPr>
            <a:r>
              <a:rPr sz="3750" b="1" spc="-55" dirty="0">
                <a:solidFill>
                  <a:srgbClr val="FFFFFF"/>
                </a:solidFill>
                <a:latin typeface="Trebuchet MS"/>
                <a:cs typeface="Trebuchet MS"/>
              </a:rPr>
              <a:t>2007</a:t>
            </a:r>
            <a:endParaRPr sz="3750">
              <a:latin typeface="Trebuchet MS"/>
              <a:cs typeface="Trebuchet MS"/>
            </a:endParaRPr>
          </a:p>
        </p:txBody>
      </p:sp>
      <p:sp>
        <p:nvSpPr>
          <p:cNvPr id="20" name="object 20"/>
          <p:cNvSpPr txBox="1"/>
          <p:nvPr/>
        </p:nvSpPr>
        <p:spPr>
          <a:xfrm>
            <a:off x="11125937" y="2872427"/>
            <a:ext cx="1129665" cy="461665"/>
          </a:xfrm>
          <a:prstGeom prst="rect">
            <a:avLst/>
          </a:prstGeom>
        </p:spPr>
        <p:txBody>
          <a:bodyPr vert="horz" wrap="square" lIns="0" tIns="0" rIns="0" bIns="0" rtlCol="0">
            <a:spAutoFit/>
          </a:bodyPr>
          <a:lstStyle/>
          <a:p>
            <a:pPr marL="12700" marR="5080" indent="29209">
              <a:lnSpc>
                <a:spcPct val="100000"/>
              </a:lnSpc>
            </a:pPr>
            <a:r>
              <a:rPr sz="1000" spc="60" dirty="0" err="1">
                <a:solidFill>
                  <a:srgbClr val="FFFFFF"/>
                </a:solidFill>
                <a:latin typeface="Calibri"/>
                <a:cs typeface="Calibri"/>
              </a:rPr>
              <a:t>米国グリーンベイ</a:t>
            </a:r>
            <a:r>
              <a:rPr sz="1000" spc="45" dirty="0" err="1">
                <a:solidFill>
                  <a:srgbClr val="FFFFFF"/>
                </a:solidFill>
                <a:latin typeface="Calibri"/>
                <a:cs typeface="Calibri"/>
              </a:rPr>
              <a:t>に</a:t>
            </a:r>
            <a:r>
              <a:rPr lang="en-US" altLang="ja-JP" sz="1000" spc="45" dirty="0" err="1">
                <a:solidFill>
                  <a:srgbClr val="FFFFFF"/>
                </a:solidFill>
                <a:cs typeface="Calibri"/>
              </a:rPr>
              <a:t>B&amp;B-MAF</a:t>
            </a:r>
            <a:r>
              <a:rPr lang="en-US" altLang="ja-JP" sz="1000" spc="45" dirty="0">
                <a:solidFill>
                  <a:srgbClr val="FFFFFF"/>
                </a:solidFill>
                <a:cs typeface="Calibri"/>
              </a:rPr>
              <a:t> </a:t>
            </a:r>
            <a:r>
              <a:rPr lang="en-US" altLang="ja-JP" sz="1000" spc="75" dirty="0">
                <a:solidFill>
                  <a:srgbClr val="FFFFFF"/>
                </a:solidFill>
                <a:cs typeface="Calibri"/>
              </a:rPr>
              <a:t>LP</a:t>
            </a:r>
            <a:r>
              <a:rPr lang="ja-JP" altLang="en-US" sz="1000" spc="75" dirty="0">
                <a:solidFill>
                  <a:srgbClr val="FFFFFF"/>
                </a:solidFill>
                <a:cs typeface="Calibri"/>
              </a:rPr>
              <a:t>米国本社を</a:t>
            </a:r>
            <a:r>
              <a:rPr sz="1000" spc="60" dirty="0" err="1">
                <a:solidFill>
                  <a:srgbClr val="FFFFFF"/>
                </a:solidFill>
                <a:latin typeface="Calibri"/>
                <a:cs typeface="Calibri"/>
              </a:rPr>
              <a:t>設立</a:t>
            </a:r>
            <a:endParaRPr sz="1000" dirty="0">
              <a:latin typeface="Calibri"/>
              <a:cs typeface="Calibri"/>
            </a:endParaRPr>
          </a:p>
        </p:txBody>
      </p:sp>
      <p:sp>
        <p:nvSpPr>
          <p:cNvPr id="21" name="object 21"/>
          <p:cNvSpPr/>
          <p:nvPr/>
        </p:nvSpPr>
        <p:spPr>
          <a:xfrm>
            <a:off x="12295776" y="2423827"/>
            <a:ext cx="176530" cy="1590675"/>
          </a:xfrm>
          <a:custGeom>
            <a:avLst/>
            <a:gdLst/>
            <a:ahLst/>
            <a:cxnLst/>
            <a:rect l="l" t="t" r="r" b="b"/>
            <a:pathLst>
              <a:path w="176529" h="1590675">
                <a:moveTo>
                  <a:pt x="0" y="0"/>
                </a:moveTo>
                <a:lnTo>
                  <a:pt x="176232" y="0"/>
                </a:lnTo>
                <a:lnTo>
                  <a:pt x="176232" y="1590389"/>
                </a:lnTo>
                <a:lnTo>
                  <a:pt x="0" y="1590389"/>
                </a:lnTo>
                <a:lnTo>
                  <a:pt x="0" y="0"/>
                </a:lnTo>
                <a:close/>
              </a:path>
            </a:pathLst>
          </a:custGeom>
          <a:solidFill>
            <a:srgbClr val="000000">
              <a:alpha val="75000"/>
            </a:srgbClr>
          </a:solidFill>
        </p:spPr>
        <p:txBody>
          <a:bodyPr wrap="square" lIns="0" tIns="0" rIns="0" bIns="0" rtlCol="0"/>
          <a:lstStyle/>
          <a:p>
            <a:endParaRPr/>
          </a:p>
        </p:txBody>
      </p:sp>
      <p:sp>
        <p:nvSpPr>
          <p:cNvPr id="22" name="object 22"/>
          <p:cNvSpPr/>
          <p:nvPr/>
        </p:nvSpPr>
        <p:spPr>
          <a:xfrm>
            <a:off x="12351481" y="2451357"/>
            <a:ext cx="0" cy="1465580"/>
          </a:xfrm>
          <a:custGeom>
            <a:avLst/>
            <a:gdLst/>
            <a:ahLst/>
            <a:cxnLst/>
            <a:rect l="l" t="t" r="r" b="b"/>
            <a:pathLst>
              <a:path h="1465579">
                <a:moveTo>
                  <a:pt x="0" y="1465020"/>
                </a:moveTo>
                <a:lnTo>
                  <a:pt x="0" y="0"/>
                </a:lnTo>
              </a:path>
            </a:pathLst>
          </a:custGeom>
          <a:ln w="47759">
            <a:solidFill>
              <a:srgbClr val="FFFFFF"/>
            </a:solidFill>
          </a:ln>
        </p:spPr>
        <p:txBody>
          <a:bodyPr wrap="square" lIns="0" tIns="0" rIns="0" bIns="0" rtlCol="0"/>
          <a:lstStyle/>
          <a:p>
            <a:endParaRPr/>
          </a:p>
        </p:txBody>
      </p:sp>
      <p:sp>
        <p:nvSpPr>
          <p:cNvPr id="23" name="object 23"/>
          <p:cNvSpPr txBox="1"/>
          <p:nvPr/>
        </p:nvSpPr>
        <p:spPr>
          <a:xfrm>
            <a:off x="11154515" y="2340526"/>
            <a:ext cx="1116330" cy="629285"/>
          </a:xfrm>
          <a:prstGeom prst="rect">
            <a:avLst/>
          </a:prstGeom>
        </p:spPr>
        <p:txBody>
          <a:bodyPr vert="horz" wrap="square" lIns="0" tIns="0" rIns="0" bIns="0" rtlCol="0">
            <a:spAutoFit/>
          </a:bodyPr>
          <a:lstStyle/>
          <a:p>
            <a:pPr marL="12700">
              <a:lnSpc>
                <a:spcPct val="100000"/>
              </a:lnSpc>
            </a:pPr>
            <a:r>
              <a:rPr sz="3750" b="1" spc="-55" dirty="0">
                <a:solidFill>
                  <a:srgbClr val="FFFFFF"/>
                </a:solidFill>
                <a:latin typeface="Trebuchet MS"/>
                <a:cs typeface="Trebuchet MS"/>
              </a:rPr>
              <a:t>2006</a:t>
            </a:r>
            <a:endParaRPr sz="3750" dirty="0">
              <a:latin typeface="Trebuchet MS"/>
              <a:cs typeface="Trebuchet MS"/>
            </a:endParaRPr>
          </a:p>
        </p:txBody>
      </p:sp>
      <p:sp>
        <p:nvSpPr>
          <p:cNvPr id="24" name="object 24"/>
          <p:cNvSpPr txBox="1"/>
          <p:nvPr/>
        </p:nvSpPr>
        <p:spPr>
          <a:xfrm>
            <a:off x="8601772" y="1046246"/>
            <a:ext cx="1116330" cy="629285"/>
          </a:xfrm>
          <a:prstGeom prst="rect">
            <a:avLst/>
          </a:prstGeom>
        </p:spPr>
        <p:txBody>
          <a:bodyPr vert="horz" wrap="square" lIns="0" tIns="0" rIns="0" bIns="0" rtlCol="0">
            <a:spAutoFit/>
          </a:bodyPr>
          <a:lstStyle/>
          <a:p>
            <a:pPr marL="12700">
              <a:lnSpc>
                <a:spcPct val="100000"/>
              </a:lnSpc>
            </a:pPr>
            <a:r>
              <a:rPr sz="3750" b="1" spc="-55" dirty="0">
                <a:solidFill>
                  <a:srgbClr val="CD0B10"/>
                </a:solidFill>
                <a:latin typeface="Trebuchet MS"/>
                <a:cs typeface="Trebuchet MS"/>
              </a:rPr>
              <a:t>2004</a:t>
            </a:r>
            <a:endParaRPr sz="3750">
              <a:latin typeface="Trebuchet MS"/>
              <a:cs typeface="Trebuchet MS"/>
            </a:endParaRPr>
          </a:p>
        </p:txBody>
      </p:sp>
      <p:sp>
        <p:nvSpPr>
          <p:cNvPr id="25" name="object 25"/>
          <p:cNvSpPr txBox="1"/>
          <p:nvPr/>
        </p:nvSpPr>
        <p:spPr>
          <a:xfrm>
            <a:off x="8264508" y="1600234"/>
            <a:ext cx="1448445" cy="512961"/>
          </a:xfrm>
          <a:prstGeom prst="rect">
            <a:avLst/>
          </a:prstGeom>
        </p:spPr>
        <p:txBody>
          <a:bodyPr vert="horz" wrap="square" lIns="0" tIns="0" rIns="0" bIns="0" rtlCol="0">
            <a:spAutoFit/>
          </a:bodyPr>
          <a:lstStyle/>
          <a:p>
            <a:pPr marL="12700" indent="-12700">
              <a:lnSpc>
                <a:spcPts val="1019"/>
              </a:lnSpc>
            </a:pPr>
            <a:r>
              <a:rPr lang="ja-JP" altLang="en-US" sz="1600" b="1" spc="35" dirty="0">
                <a:solidFill>
                  <a:srgbClr val="4A4A49"/>
                </a:solidFill>
                <a:latin typeface="Calibri"/>
                <a:cs typeface="Calibri"/>
              </a:rPr>
              <a:t>統合</a:t>
            </a:r>
            <a:endParaRPr lang="en-US" altLang="ja-JP" sz="1600" b="1" spc="35" dirty="0">
              <a:solidFill>
                <a:srgbClr val="4A4A49"/>
              </a:solidFill>
              <a:latin typeface="Calibri"/>
              <a:cs typeface="Calibri"/>
            </a:endParaRPr>
          </a:p>
          <a:p>
            <a:pPr marL="12700" indent="-12700">
              <a:lnSpc>
                <a:spcPts val="1019"/>
              </a:lnSpc>
            </a:pPr>
            <a:r>
              <a:rPr sz="850" spc="35" dirty="0" err="1">
                <a:solidFill>
                  <a:srgbClr val="4A4A49"/>
                </a:solidFill>
                <a:latin typeface="Calibri"/>
                <a:cs typeface="Calibri"/>
              </a:rPr>
              <a:t>B</a:t>
            </a:r>
            <a:r>
              <a:rPr sz="850" spc="70" dirty="0" err="1">
                <a:solidFill>
                  <a:srgbClr val="4A4A49"/>
                </a:solidFill>
                <a:latin typeface="Calibri"/>
                <a:cs typeface="Calibri"/>
              </a:rPr>
              <a:t>&amp;Bによる</a:t>
            </a:r>
            <a:r>
              <a:rPr sz="850" spc="40" dirty="0" err="1">
                <a:solidFill>
                  <a:srgbClr val="4A4A49"/>
                </a:solidFill>
                <a:latin typeface="Calibri"/>
                <a:cs typeface="Calibri"/>
              </a:rPr>
              <a:t>MAFの買収に</a:t>
            </a:r>
            <a:r>
              <a:rPr lang="ja-JP" altLang="en-US" sz="850" spc="40" dirty="0">
                <a:solidFill>
                  <a:srgbClr val="4A4A49"/>
                </a:solidFill>
                <a:latin typeface="Calibri"/>
                <a:cs typeface="Calibri"/>
              </a:rPr>
              <a:t>より</a:t>
            </a:r>
            <a:endParaRPr sz="850" dirty="0">
              <a:latin typeface="Calibri"/>
              <a:cs typeface="Calibri"/>
            </a:endParaRPr>
          </a:p>
          <a:p>
            <a:pPr marL="12700" marR="5080" indent="-12700">
              <a:lnSpc>
                <a:spcPts val="1019"/>
              </a:lnSpc>
              <a:spcBef>
                <a:spcPts val="30"/>
              </a:spcBef>
            </a:pPr>
            <a:r>
              <a:rPr sz="850" spc="45" dirty="0">
                <a:solidFill>
                  <a:srgbClr val="4A4A49"/>
                </a:solidFill>
                <a:latin typeface="Calibri"/>
                <a:cs typeface="Calibri"/>
              </a:rPr>
              <a:t>B&amp;B-MAF </a:t>
            </a:r>
            <a:r>
              <a:rPr sz="850" spc="85" dirty="0">
                <a:solidFill>
                  <a:srgbClr val="4A4A49"/>
                </a:solidFill>
                <a:latin typeface="Calibri"/>
                <a:cs typeface="Calibri"/>
              </a:rPr>
              <a:t>GmbH </a:t>
            </a:r>
            <a:r>
              <a:rPr sz="850" spc="35" dirty="0">
                <a:solidFill>
                  <a:srgbClr val="4A4A49"/>
                </a:solidFill>
                <a:latin typeface="Calibri"/>
                <a:cs typeface="Calibri"/>
              </a:rPr>
              <a:t>&amp; </a:t>
            </a:r>
            <a:r>
              <a:rPr sz="850" spc="50" dirty="0">
                <a:solidFill>
                  <a:srgbClr val="4A4A49"/>
                </a:solidFill>
                <a:latin typeface="Calibri"/>
                <a:cs typeface="Calibri"/>
              </a:rPr>
              <a:t>Co.</a:t>
            </a:r>
            <a:r>
              <a:rPr lang="en-US" altLang="ja-JP" sz="850" spc="75" dirty="0">
                <a:solidFill>
                  <a:srgbClr val="4A4A49"/>
                </a:solidFill>
                <a:cs typeface="Calibri"/>
              </a:rPr>
              <a:t> </a:t>
            </a:r>
            <a:r>
              <a:rPr lang="en-US" altLang="ja-JP" sz="850" spc="75" dirty="0" err="1">
                <a:solidFill>
                  <a:srgbClr val="4A4A49"/>
                </a:solidFill>
                <a:cs typeface="Calibri"/>
              </a:rPr>
              <a:t>KG</a:t>
            </a:r>
            <a:r>
              <a:rPr sz="850" spc="40" dirty="0" err="1">
                <a:solidFill>
                  <a:srgbClr val="4A4A49"/>
                </a:solidFill>
                <a:latin typeface="Calibri"/>
                <a:cs typeface="Calibri"/>
              </a:rPr>
              <a:t>に</a:t>
            </a:r>
            <a:r>
              <a:rPr sz="850" spc="45" dirty="0" err="1">
                <a:solidFill>
                  <a:srgbClr val="4A4A49"/>
                </a:solidFill>
                <a:latin typeface="Calibri"/>
                <a:cs typeface="Calibri"/>
              </a:rPr>
              <a:t>統合</a:t>
            </a:r>
            <a:endParaRPr sz="850" dirty="0">
              <a:latin typeface="Calibri"/>
              <a:cs typeface="Calibri"/>
            </a:endParaRPr>
          </a:p>
        </p:txBody>
      </p:sp>
      <p:sp>
        <p:nvSpPr>
          <p:cNvPr id="26" name="object 26"/>
          <p:cNvSpPr/>
          <p:nvPr/>
        </p:nvSpPr>
        <p:spPr>
          <a:xfrm>
            <a:off x="9744013" y="1112544"/>
            <a:ext cx="176530" cy="2239645"/>
          </a:xfrm>
          <a:custGeom>
            <a:avLst/>
            <a:gdLst/>
            <a:ahLst/>
            <a:cxnLst/>
            <a:rect l="l" t="t" r="r" b="b"/>
            <a:pathLst>
              <a:path w="176529" h="2239645">
                <a:moveTo>
                  <a:pt x="0" y="0"/>
                </a:moveTo>
                <a:lnTo>
                  <a:pt x="176232" y="0"/>
                </a:lnTo>
                <a:lnTo>
                  <a:pt x="176232" y="2239440"/>
                </a:lnTo>
                <a:lnTo>
                  <a:pt x="0" y="2239440"/>
                </a:lnTo>
                <a:lnTo>
                  <a:pt x="0" y="0"/>
                </a:lnTo>
                <a:close/>
              </a:path>
            </a:pathLst>
          </a:custGeom>
          <a:solidFill>
            <a:srgbClr val="000000">
              <a:alpha val="75000"/>
            </a:srgbClr>
          </a:solidFill>
        </p:spPr>
        <p:txBody>
          <a:bodyPr wrap="square" lIns="0" tIns="0" rIns="0" bIns="0" rtlCol="0"/>
          <a:lstStyle/>
          <a:p>
            <a:endParaRPr/>
          </a:p>
        </p:txBody>
      </p:sp>
      <p:sp>
        <p:nvSpPr>
          <p:cNvPr id="27" name="object 27"/>
          <p:cNvSpPr/>
          <p:nvPr/>
        </p:nvSpPr>
        <p:spPr>
          <a:xfrm>
            <a:off x="9799712" y="1140069"/>
            <a:ext cx="0" cy="2115820"/>
          </a:xfrm>
          <a:custGeom>
            <a:avLst/>
            <a:gdLst/>
            <a:ahLst/>
            <a:cxnLst/>
            <a:rect l="l" t="t" r="r" b="b"/>
            <a:pathLst>
              <a:path h="2115820">
                <a:moveTo>
                  <a:pt x="0" y="2115325"/>
                </a:moveTo>
                <a:lnTo>
                  <a:pt x="0" y="0"/>
                </a:lnTo>
              </a:path>
            </a:pathLst>
          </a:custGeom>
          <a:ln w="47759">
            <a:solidFill>
              <a:srgbClr val="E8E8E7"/>
            </a:solidFill>
          </a:ln>
        </p:spPr>
        <p:txBody>
          <a:bodyPr wrap="square" lIns="0" tIns="0" rIns="0" bIns="0" rtlCol="0"/>
          <a:lstStyle/>
          <a:p>
            <a:endParaRPr/>
          </a:p>
        </p:txBody>
      </p:sp>
      <p:sp>
        <p:nvSpPr>
          <p:cNvPr id="28" name="object 28"/>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5" dirty="0"/>
              <a:t>2001</a:t>
            </a:r>
          </a:p>
        </p:txBody>
      </p:sp>
      <p:sp>
        <p:nvSpPr>
          <p:cNvPr id="29" name="object 29"/>
          <p:cNvSpPr txBox="1"/>
          <p:nvPr/>
        </p:nvSpPr>
        <p:spPr>
          <a:xfrm>
            <a:off x="5668414" y="891050"/>
            <a:ext cx="1855948" cy="584775"/>
          </a:xfrm>
          <a:prstGeom prst="rect">
            <a:avLst/>
          </a:prstGeom>
        </p:spPr>
        <p:txBody>
          <a:bodyPr vert="horz" wrap="square" lIns="0" tIns="0" rIns="0" bIns="0" rtlCol="0">
            <a:spAutoFit/>
          </a:bodyPr>
          <a:lstStyle/>
          <a:p>
            <a:pPr marL="12700" marR="5080" indent="-12700"/>
            <a:r>
              <a:rPr lang="ja-JP" altLang="en-US" sz="1400" b="1" spc="45" dirty="0">
                <a:solidFill>
                  <a:srgbClr val="4A4A49"/>
                </a:solidFill>
                <a:latin typeface="+mn-ea"/>
                <a:cs typeface="Calibri"/>
              </a:rPr>
              <a:t>社名変更</a:t>
            </a:r>
            <a:endParaRPr lang="en-US" altLang="ja-JP" sz="1400" b="1" spc="45" dirty="0">
              <a:solidFill>
                <a:srgbClr val="4A4A49"/>
              </a:solidFill>
              <a:latin typeface="+mn-ea"/>
              <a:cs typeface="Calibri"/>
            </a:endParaRPr>
          </a:p>
          <a:p>
            <a:pPr marL="12700" marR="5080" indent="-12700"/>
            <a:r>
              <a:rPr sz="1200" spc="65" dirty="0">
                <a:solidFill>
                  <a:srgbClr val="4A4A49"/>
                </a:solidFill>
                <a:latin typeface="Calibri"/>
                <a:cs typeface="Calibri"/>
              </a:rPr>
              <a:t>B&amp;B </a:t>
            </a:r>
            <a:r>
              <a:rPr sz="1200" spc="45" dirty="0" err="1">
                <a:solidFill>
                  <a:srgbClr val="4A4A49"/>
                </a:solidFill>
                <a:latin typeface="Calibri"/>
                <a:cs typeface="Calibri"/>
              </a:rPr>
              <a:t>Verpackungstechnik</a:t>
            </a:r>
            <a:r>
              <a:rPr lang="en-US" sz="1200" spc="45" dirty="0">
                <a:solidFill>
                  <a:srgbClr val="4A4A49"/>
                </a:solidFill>
                <a:latin typeface="Calibri"/>
                <a:cs typeface="Calibri"/>
              </a:rPr>
              <a:t> </a:t>
            </a:r>
            <a:r>
              <a:rPr lang="en-US" altLang="ja-JP" sz="1200" spc="85" dirty="0">
                <a:solidFill>
                  <a:srgbClr val="4A4A49"/>
                </a:solidFill>
                <a:cs typeface="Calibri"/>
              </a:rPr>
              <a:t>GmbH </a:t>
            </a:r>
            <a:r>
              <a:rPr lang="en-US" altLang="ja-JP" sz="1200" spc="35" dirty="0">
                <a:solidFill>
                  <a:srgbClr val="4A4A49"/>
                </a:solidFill>
                <a:cs typeface="Calibri"/>
              </a:rPr>
              <a:t>&amp; </a:t>
            </a:r>
            <a:r>
              <a:rPr lang="en-US" altLang="ja-JP" sz="1200" spc="60" dirty="0">
                <a:solidFill>
                  <a:srgbClr val="4A4A49"/>
                </a:solidFill>
                <a:cs typeface="Calibri"/>
              </a:rPr>
              <a:t>Co.KG</a:t>
            </a:r>
            <a:endParaRPr lang="en-US" altLang="ja-JP" sz="1200" dirty="0">
              <a:cs typeface="Calibri"/>
            </a:endParaRPr>
          </a:p>
        </p:txBody>
      </p:sp>
      <p:sp>
        <p:nvSpPr>
          <p:cNvPr id="30" name="object 30"/>
          <p:cNvSpPr/>
          <p:nvPr/>
        </p:nvSpPr>
        <p:spPr>
          <a:xfrm>
            <a:off x="7572140" y="452496"/>
            <a:ext cx="176530" cy="1423035"/>
          </a:xfrm>
          <a:custGeom>
            <a:avLst/>
            <a:gdLst/>
            <a:ahLst/>
            <a:cxnLst/>
            <a:rect l="l" t="t" r="r" b="b"/>
            <a:pathLst>
              <a:path w="176529" h="1423035">
                <a:moveTo>
                  <a:pt x="0" y="0"/>
                </a:moveTo>
                <a:lnTo>
                  <a:pt x="176232" y="0"/>
                </a:lnTo>
                <a:lnTo>
                  <a:pt x="176232" y="1422753"/>
                </a:lnTo>
                <a:lnTo>
                  <a:pt x="0" y="1422753"/>
                </a:lnTo>
                <a:lnTo>
                  <a:pt x="0" y="0"/>
                </a:lnTo>
                <a:close/>
              </a:path>
            </a:pathLst>
          </a:custGeom>
          <a:solidFill>
            <a:srgbClr val="000000">
              <a:alpha val="75000"/>
            </a:srgbClr>
          </a:solidFill>
        </p:spPr>
        <p:txBody>
          <a:bodyPr wrap="square" lIns="0" tIns="0" rIns="0" bIns="0" rtlCol="0"/>
          <a:lstStyle/>
          <a:p>
            <a:endParaRPr/>
          </a:p>
        </p:txBody>
      </p:sp>
      <p:sp>
        <p:nvSpPr>
          <p:cNvPr id="31" name="object 31"/>
          <p:cNvSpPr/>
          <p:nvPr/>
        </p:nvSpPr>
        <p:spPr>
          <a:xfrm>
            <a:off x="7627843" y="480020"/>
            <a:ext cx="0" cy="1299210"/>
          </a:xfrm>
          <a:custGeom>
            <a:avLst/>
            <a:gdLst/>
            <a:ahLst/>
            <a:cxnLst/>
            <a:rect l="l" t="t" r="r" b="b"/>
            <a:pathLst>
              <a:path h="1299210">
                <a:moveTo>
                  <a:pt x="0" y="1298985"/>
                </a:moveTo>
                <a:lnTo>
                  <a:pt x="0" y="0"/>
                </a:lnTo>
              </a:path>
            </a:pathLst>
          </a:custGeom>
          <a:ln w="47759">
            <a:solidFill>
              <a:srgbClr val="E8E8E7"/>
            </a:solidFill>
          </a:ln>
        </p:spPr>
        <p:txBody>
          <a:bodyPr wrap="square" lIns="0" tIns="0" rIns="0" bIns="0" rtlCol="0"/>
          <a:lstStyle/>
          <a:p>
            <a:endParaRPr/>
          </a:p>
        </p:txBody>
      </p:sp>
      <p:sp>
        <p:nvSpPr>
          <p:cNvPr id="32" name="object 32"/>
          <p:cNvSpPr txBox="1"/>
          <p:nvPr/>
        </p:nvSpPr>
        <p:spPr>
          <a:xfrm>
            <a:off x="5053686" y="1734595"/>
            <a:ext cx="1116330" cy="629285"/>
          </a:xfrm>
          <a:prstGeom prst="rect">
            <a:avLst/>
          </a:prstGeom>
        </p:spPr>
        <p:txBody>
          <a:bodyPr vert="horz" wrap="square" lIns="0" tIns="0" rIns="0" bIns="0" rtlCol="0">
            <a:spAutoFit/>
          </a:bodyPr>
          <a:lstStyle/>
          <a:p>
            <a:pPr marL="12700">
              <a:lnSpc>
                <a:spcPct val="100000"/>
              </a:lnSpc>
            </a:pPr>
            <a:r>
              <a:rPr sz="3750" b="1" spc="-55" dirty="0">
                <a:solidFill>
                  <a:srgbClr val="CD0B10"/>
                </a:solidFill>
                <a:latin typeface="Trebuchet MS"/>
                <a:cs typeface="Trebuchet MS"/>
              </a:rPr>
              <a:t>1987</a:t>
            </a:r>
            <a:endParaRPr sz="3750">
              <a:latin typeface="Trebuchet MS"/>
              <a:cs typeface="Trebuchet MS"/>
            </a:endParaRPr>
          </a:p>
        </p:txBody>
      </p:sp>
      <p:sp>
        <p:nvSpPr>
          <p:cNvPr id="33" name="object 33"/>
          <p:cNvSpPr txBox="1"/>
          <p:nvPr/>
        </p:nvSpPr>
        <p:spPr>
          <a:xfrm>
            <a:off x="4789673" y="2265067"/>
            <a:ext cx="1363345" cy="276999"/>
          </a:xfrm>
          <a:prstGeom prst="rect">
            <a:avLst/>
          </a:prstGeom>
        </p:spPr>
        <p:txBody>
          <a:bodyPr vert="horz" wrap="square" lIns="0" tIns="0" rIns="0" bIns="0" rtlCol="0">
            <a:spAutoFit/>
          </a:bodyPr>
          <a:lstStyle/>
          <a:p>
            <a:pPr marL="12700">
              <a:lnSpc>
                <a:spcPct val="100000"/>
              </a:lnSpc>
            </a:pPr>
            <a:r>
              <a:rPr lang="ja-JP" altLang="en-US" b="1" spc="44" baseline="33333" dirty="0">
                <a:solidFill>
                  <a:srgbClr val="4A4A49"/>
                </a:solidFill>
                <a:latin typeface="Calibri"/>
                <a:cs typeface="Calibri"/>
              </a:rPr>
              <a:t>機械出荷を開始</a:t>
            </a:r>
            <a:endParaRPr sz="2000" b="1" dirty="0">
              <a:latin typeface="Calibri"/>
              <a:cs typeface="Calibri"/>
            </a:endParaRPr>
          </a:p>
        </p:txBody>
      </p:sp>
      <p:sp>
        <p:nvSpPr>
          <p:cNvPr id="34" name="object 34"/>
          <p:cNvSpPr txBox="1"/>
          <p:nvPr/>
        </p:nvSpPr>
        <p:spPr>
          <a:xfrm>
            <a:off x="5023135" y="2446279"/>
            <a:ext cx="1126490" cy="261610"/>
          </a:xfrm>
          <a:prstGeom prst="rect">
            <a:avLst/>
          </a:prstGeom>
        </p:spPr>
        <p:txBody>
          <a:bodyPr vert="horz" wrap="square" lIns="0" tIns="0" rIns="0" bIns="0" rtlCol="0">
            <a:spAutoFit/>
          </a:bodyPr>
          <a:lstStyle/>
          <a:p>
            <a:pPr marL="12700">
              <a:lnSpc>
                <a:spcPct val="100000"/>
              </a:lnSpc>
            </a:pPr>
            <a:r>
              <a:rPr sz="850" spc="50" dirty="0" err="1">
                <a:solidFill>
                  <a:srgbClr val="4A4A49"/>
                </a:solidFill>
                <a:latin typeface="Calibri"/>
                <a:cs typeface="Calibri"/>
              </a:rPr>
              <a:t>ドイツ</a:t>
            </a:r>
            <a:r>
              <a:rPr lang="ja-JP" altLang="en-US" sz="850" spc="50" dirty="0">
                <a:solidFill>
                  <a:srgbClr val="4A4A49"/>
                </a:solidFill>
                <a:latin typeface="Calibri"/>
                <a:cs typeface="Calibri"/>
              </a:rPr>
              <a:t>・ホプステンにて、最初の機械を出荷</a:t>
            </a:r>
            <a:endParaRPr sz="850" dirty="0">
              <a:latin typeface="Calibri"/>
              <a:cs typeface="Calibri"/>
            </a:endParaRPr>
          </a:p>
        </p:txBody>
      </p:sp>
      <p:sp>
        <p:nvSpPr>
          <p:cNvPr id="35" name="object 35"/>
          <p:cNvSpPr/>
          <p:nvPr/>
        </p:nvSpPr>
        <p:spPr>
          <a:xfrm>
            <a:off x="6187247" y="1817891"/>
            <a:ext cx="176530" cy="1951989"/>
          </a:xfrm>
          <a:custGeom>
            <a:avLst/>
            <a:gdLst/>
            <a:ahLst/>
            <a:cxnLst/>
            <a:rect l="l" t="t" r="r" b="b"/>
            <a:pathLst>
              <a:path w="176529" h="1951989">
                <a:moveTo>
                  <a:pt x="0" y="0"/>
                </a:moveTo>
                <a:lnTo>
                  <a:pt x="176232" y="0"/>
                </a:lnTo>
                <a:lnTo>
                  <a:pt x="176232" y="1951450"/>
                </a:lnTo>
                <a:lnTo>
                  <a:pt x="0" y="1951450"/>
                </a:lnTo>
                <a:lnTo>
                  <a:pt x="0" y="0"/>
                </a:lnTo>
                <a:close/>
              </a:path>
            </a:pathLst>
          </a:custGeom>
          <a:solidFill>
            <a:srgbClr val="000000">
              <a:alpha val="75000"/>
            </a:srgbClr>
          </a:solidFill>
        </p:spPr>
        <p:txBody>
          <a:bodyPr wrap="square" lIns="0" tIns="0" rIns="0" bIns="0" rtlCol="0"/>
          <a:lstStyle/>
          <a:p>
            <a:endParaRPr/>
          </a:p>
        </p:txBody>
      </p:sp>
      <p:sp>
        <p:nvSpPr>
          <p:cNvPr id="36" name="object 36"/>
          <p:cNvSpPr/>
          <p:nvPr/>
        </p:nvSpPr>
        <p:spPr>
          <a:xfrm>
            <a:off x="6242949" y="1845421"/>
            <a:ext cx="0" cy="1826895"/>
          </a:xfrm>
          <a:custGeom>
            <a:avLst/>
            <a:gdLst/>
            <a:ahLst/>
            <a:cxnLst/>
            <a:rect l="l" t="t" r="r" b="b"/>
            <a:pathLst>
              <a:path h="1826895">
                <a:moveTo>
                  <a:pt x="0" y="1826798"/>
                </a:moveTo>
                <a:lnTo>
                  <a:pt x="0" y="0"/>
                </a:lnTo>
              </a:path>
            </a:pathLst>
          </a:custGeom>
          <a:ln w="47759">
            <a:solidFill>
              <a:srgbClr val="E8E8E7"/>
            </a:solidFill>
          </a:ln>
        </p:spPr>
        <p:txBody>
          <a:bodyPr wrap="square" lIns="0" tIns="0" rIns="0" bIns="0" rtlCol="0"/>
          <a:lstStyle/>
          <a:p>
            <a:endParaRPr/>
          </a:p>
        </p:txBody>
      </p:sp>
      <p:sp>
        <p:nvSpPr>
          <p:cNvPr id="37" name="object 37"/>
          <p:cNvSpPr txBox="1"/>
          <p:nvPr/>
        </p:nvSpPr>
        <p:spPr>
          <a:xfrm>
            <a:off x="2445312" y="3048409"/>
            <a:ext cx="1645920" cy="925830"/>
          </a:xfrm>
          <a:prstGeom prst="rect">
            <a:avLst/>
          </a:prstGeom>
        </p:spPr>
        <p:txBody>
          <a:bodyPr vert="horz" wrap="square" lIns="0" tIns="0" rIns="0" bIns="0" rtlCol="0">
            <a:spAutoFit/>
          </a:bodyPr>
          <a:lstStyle/>
          <a:p>
            <a:pPr marL="12700">
              <a:lnSpc>
                <a:spcPct val="100000"/>
              </a:lnSpc>
            </a:pPr>
            <a:r>
              <a:rPr sz="5550" b="1" spc="-65" dirty="0">
                <a:solidFill>
                  <a:srgbClr val="CD0B10"/>
                </a:solidFill>
                <a:latin typeface="Trebuchet MS"/>
                <a:cs typeface="Trebuchet MS"/>
              </a:rPr>
              <a:t>1977</a:t>
            </a:r>
            <a:endParaRPr sz="5550">
              <a:latin typeface="Trebuchet MS"/>
              <a:cs typeface="Trebuchet MS"/>
            </a:endParaRPr>
          </a:p>
        </p:txBody>
      </p:sp>
      <p:sp>
        <p:nvSpPr>
          <p:cNvPr id="38" name="object 38"/>
          <p:cNvSpPr txBox="1"/>
          <p:nvPr/>
        </p:nvSpPr>
        <p:spPr>
          <a:xfrm>
            <a:off x="2332966" y="3760603"/>
            <a:ext cx="1742439" cy="507831"/>
          </a:xfrm>
          <a:prstGeom prst="rect">
            <a:avLst/>
          </a:prstGeom>
        </p:spPr>
        <p:txBody>
          <a:bodyPr vert="horz" wrap="square" lIns="0" tIns="0" rIns="0" bIns="0" rtlCol="0">
            <a:spAutoFit/>
          </a:bodyPr>
          <a:lstStyle/>
          <a:p>
            <a:pPr marL="12700">
              <a:lnSpc>
                <a:spcPct val="100000"/>
              </a:lnSpc>
            </a:pPr>
            <a:r>
              <a:rPr lang="ja-JP" altLang="en-US" sz="1600" b="1" spc="50" dirty="0">
                <a:solidFill>
                  <a:srgbClr val="4A4A49"/>
                </a:solidFill>
                <a:latin typeface="Trebuchet MS"/>
                <a:cs typeface="Trebuchet MS"/>
              </a:rPr>
              <a:t>創業</a:t>
            </a:r>
            <a:endParaRPr lang="en-US" altLang="ja-JP" sz="1600" b="1" spc="50" dirty="0">
              <a:solidFill>
                <a:srgbClr val="4A4A49"/>
              </a:solidFill>
              <a:latin typeface="Trebuchet MS"/>
              <a:cs typeface="Trebuchet MS"/>
            </a:endParaRPr>
          </a:p>
          <a:p>
            <a:pPr marL="12700">
              <a:lnSpc>
                <a:spcPct val="100000"/>
              </a:lnSpc>
            </a:pPr>
            <a:r>
              <a:rPr lang="en-US" altLang="ja-JP" sz="850" spc="65" dirty="0">
                <a:solidFill>
                  <a:srgbClr val="4A4A49"/>
                </a:solidFill>
                <a:cs typeface="Calibri"/>
              </a:rPr>
              <a:t>B&amp;B</a:t>
            </a:r>
            <a:r>
              <a:rPr lang="ja-JP" altLang="en-US" sz="850" spc="65" dirty="0">
                <a:solidFill>
                  <a:srgbClr val="4A4A49"/>
                </a:solidFill>
                <a:cs typeface="Calibri"/>
              </a:rPr>
              <a:t>社、独ホプステンにて設計事務所を創業</a:t>
            </a:r>
            <a:endParaRPr sz="850" dirty="0">
              <a:latin typeface="Lucida Sans Unicode"/>
              <a:cs typeface="Lucida Sans Unicode"/>
            </a:endParaRPr>
          </a:p>
        </p:txBody>
      </p:sp>
      <p:sp>
        <p:nvSpPr>
          <p:cNvPr id="39" name="object 39"/>
          <p:cNvSpPr/>
          <p:nvPr/>
        </p:nvSpPr>
        <p:spPr>
          <a:xfrm>
            <a:off x="4109986" y="3169448"/>
            <a:ext cx="176530" cy="2475865"/>
          </a:xfrm>
          <a:custGeom>
            <a:avLst/>
            <a:gdLst/>
            <a:ahLst/>
            <a:cxnLst/>
            <a:rect l="l" t="t" r="r" b="b"/>
            <a:pathLst>
              <a:path w="176529" h="2475865">
                <a:moveTo>
                  <a:pt x="0" y="0"/>
                </a:moveTo>
                <a:lnTo>
                  <a:pt x="176232" y="0"/>
                </a:lnTo>
                <a:lnTo>
                  <a:pt x="176232" y="2475849"/>
                </a:lnTo>
                <a:lnTo>
                  <a:pt x="0" y="2475849"/>
                </a:lnTo>
                <a:lnTo>
                  <a:pt x="0" y="0"/>
                </a:lnTo>
                <a:close/>
              </a:path>
            </a:pathLst>
          </a:custGeom>
          <a:solidFill>
            <a:srgbClr val="000000">
              <a:alpha val="75000"/>
            </a:srgbClr>
          </a:solidFill>
        </p:spPr>
        <p:txBody>
          <a:bodyPr wrap="square" lIns="0" tIns="0" rIns="0" bIns="0" rtlCol="0"/>
          <a:lstStyle/>
          <a:p>
            <a:endParaRPr/>
          </a:p>
        </p:txBody>
      </p:sp>
      <p:sp>
        <p:nvSpPr>
          <p:cNvPr id="40" name="object 40"/>
          <p:cNvSpPr/>
          <p:nvPr/>
        </p:nvSpPr>
        <p:spPr>
          <a:xfrm>
            <a:off x="4165695" y="3196973"/>
            <a:ext cx="0" cy="2353310"/>
          </a:xfrm>
          <a:custGeom>
            <a:avLst/>
            <a:gdLst/>
            <a:ahLst/>
            <a:cxnLst/>
            <a:rect l="l" t="t" r="r" b="b"/>
            <a:pathLst>
              <a:path h="2353310">
                <a:moveTo>
                  <a:pt x="0" y="2352845"/>
                </a:moveTo>
                <a:lnTo>
                  <a:pt x="0" y="0"/>
                </a:lnTo>
              </a:path>
            </a:pathLst>
          </a:custGeom>
          <a:ln w="47759">
            <a:solidFill>
              <a:srgbClr val="E8E8E7"/>
            </a:solidFill>
          </a:ln>
        </p:spPr>
        <p:txBody>
          <a:bodyPr wrap="square" lIns="0" tIns="0" rIns="0" bIns="0" rtlCol="0"/>
          <a:lstStyle/>
          <a:p>
            <a:endParaRPr/>
          </a:p>
        </p:txBody>
      </p:sp>
      <p:sp>
        <p:nvSpPr>
          <p:cNvPr id="41" name="object 41"/>
          <p:cNvSpPr txBox="1"/>
          <p:nvPr/>
        </p:nvSpPr>
        <p:spPr>
          <a:xfrm>
            <a:off x="575607" y="4462395"/>
            <a:ext cx="1645920" cy="925830"/>
          </a:xfrm>
          <a:prstGeom prst="rect">
            <a:avLst/>
          </a:prstGeom>
        </p:spPr>
        <p:txBody>
          <a:bodyPr vert="horz" wrap="square" lIns="0" tIns="0" rIns="0" bIns="0" rtlCol="0">
            <a:spAutoFit/>
          </a:bodyPr>
          <a:lstStyle/>
          <a:p>
            <a:pPr marL="12700">
              <a:lnSpc>
                <a:spcPct val="100000"/>
              </a:lnSpc>
            </a:pPr>
            <a:r>
              <a:rPr sz="5550" b="1" spc="-65" dirty="0">
                <a:solidFill>
                  <a:srgbClr val="CD0B10"/>
                </a:solidFill>
                <a:latin typeface="Trebuchet MS"/>
                <a:cs typeface="Trebuchet MS"/>
              </a:rPr>
              <a:t>1967</a:t>
            </a:r>
            <a:endParaRPr sz="5550">
              <a:latin typeface="Trebuchet MS"/>
              <a:cs typeface="Trebuchet MS"/>
            </a:endParaRPr>
          </a:p>
        </p:txBody>
      </p:sp>
      <p:sp>
        <p:nvSpPr>
          <p:cNvPr id="42" name="object 42"/>
          <p:cNvSpPr txBox="1"/>
          <p:nvPr/>
        </p:nvSpPr>
        <p:spPr>
          <a:xfrm>
            <a:off x="538123" y="5552812"/>
            <a:ext cx="1367311" cy="392415"/>
          </a:xfrm>
          <a:prstGeom prst="rect">
            <a:avLst/>
          </a:prstGeom>
        </p:spPr>
        <p:txBody>
          <a:bodyPr vert="horz" wrap="square" lIns="0" tIns="0" rIns="0" bIns="0" rtlCol="0">
            <a:spAutoFit/>
          </a:bodyPr>
          <a:lstStyle/>
          <a:p>
            <a:pPr marL="12700" marR="5080" indent="19685">
              <a:lnSpc>
                <a:spcPct val="100000"/>
              </a:lnSpc>
            </a:pPr>
            <a:r>
              <a:rPr sz="850" spc="50" dirty="0">
                <a:solidFill>
                  <a:srgbClr val="4A4A49"/>
                </a:solidFill>
                <a:latin typeface="Calibri"/>
                <a:cs typeface="Calibri"/>
              </a:rPr>
              <a:t>MAF-</a:t>
            </a:r>
            <a:r>
              <a:rPr sz="850" spc="50" dirty="0" err="1">
                <a:solidFill>
                  <a:srgbClr val="4A4A49"/>
                </a:solidFill>
                <a:latin typeface="Calibri"/>
                <a:cs typeface="Calibri"/>
              </a:rPr>
              <a:t>Verpackungstechnik</a:t>
            </a:r>
            <a:r>
              <a:rPr sz="850" spc="50" dirty="0">
                <a:solidFill>
                  <a:srgbClr val="4A4A49"/>
                </a:solidFill>
                <a:latin typeface="Calibri"/>
                <a:cs typeface="Calibri"/>
              </a:rPr>
              <a:t> </a:t>
            </a:r>
            <a:r>
              <a:rPr sz="850" spc="85" dirty="0">
                <a:solidFill>
                  <a:srgbClr val="4A4A49"/>
                </a:solidFill>
                <a:latin typeface="Calibri"/>
                <a:cs typeface="Calibri"/>
              </a:rPr>
              <a:t>GmbH</a:t>
            </a:r>
            <a:r>
              <a:rPr lang="ja-JP" altLang="en-US" sz="850" spc="85" dirty="0">
                <a:solidFill>
                  <a:srgbClr val="4A4A49"/>
                </a:solidFill>
                <a:latin typeface="Calibri"/>
                <a:cs typeface="Calibri"/>
              </a:rPr>
              <a:t>社、独フリュステナウにて創業</a:t>
            </a:r>
            <a:endParaRPr sz="850" dirty="0">
              <a:latin typeface="Calibri"/>
              <a:cs typeface="Calibri"/>
            </a:endParaRPr>
          </a:p>
        </p:txBody>
      </p:sp>
      <p:sp>
        <p:nvSpPr>
          <p:cNvPr id="43" name="object 43"/>
          <p:cNvSpPr txBox="1"/>
          <p:nvPr/>
        </p:nvSpPr>
        <p:spPr>
          <a:xfrm>
            <a:off x="454800" y="5174588"/>
            <a:ext cx="1742439" cy="276999"/>
          </a:xfrm>
          <a:prstGeom prst="rect">
            <a:avLst/>
          </a:prstGeom>
        </p:spPr>
        <p:txBody>
          <a:bodyPr vert="horz" wrap="square" lIns="0" tIns="0" rIns="0" bIns="0" rtlCol="0">
            <a:spAutoFit/>
          </a:bodyPr>
          <a:lstStyle/>
          <a:p>
            <a:pPr marL="12700">
              <a:lnSpc>
                <a:spcPct val="100000"/>
              </a:lnSpc>
            </a:pPr>
            <a:r>
              <a:rPr lang="ja-JP" altLang="en-US" b="1" spc="50" dirty="0">
                <a:solidFill>
                  <a:srgbClr val="4A4A49"/>
                </a:solidFill>
                <a:latin typeface="Trebuchet MS"/>
                <a:cs typeface="Trebuchet MS"/>
              </a:rPr>
              <a:t>創業</a:t>
            </a:r>
            <a:endParaRPr dirty="0">
              <a:latin typeface="Trebuchet MS"/>
              <a:cs typeface="Trebuchet MS"/>
            </a:endParaRPr>
          </a:p>
        </p:txBody>
      </p:sp>
      <p:sp>
        <p:nvSpPr>
          <p:cNvPr id="44" name="object 44"/>
          <p:cNvSpPr/>
          <p:nvPr/>
        </p:nvSpPr>
        <p:spPr>
          <a:xfrm>
            <a:off x="2234831" y="4614792"/>
            <a:ext cx="176530" cy="1844039"/>
          </a:xfrm>
          <a:custGeom>
            <a:avLst/>
            <a:gdLst/>
            <a:ahLst/>
            <a:cxnLst/>
            <a:rect l="l" t="t" r="r" b="b"/>
            <a:pathLst>
              <a:path w="176530" h="1844039">
                <a:moveTo>
                  <a:pt x="0" y="0"/>
                </a:moveTo>
                <a:lnTo>
                  <a:pt x="176232" y="0"/>
                </a:lnTo>
                <a:lnTo>
                  <a:pt x="176232" y="1843992"/>
                </a:lnTo>
                <a:lnTo>
                  <a:pt x="0" y="1843992"/>
                </a:lnTo>
                <a:lnTo>
                  <a:pt x="0" y="0"/>
                </a:lnTo>
                <a:close/>
              </a:path>
            </a:pathLst>
          </a:custGeom>
          <a:solidFill>
            <a:srgbClr val="000000">
              <a:alpha val="75000"/>
            </a:srgbClr>
          </a:solidFill>
        </p:spPr>
        <p:txBody>
          <a:bodyPr wrap="square" lIns="0" tIns="0" rIns="0" bIns="0" rtlCol="0"/>
          <a:lstStyle/>
          <a:p>
            <a:endParaRPr/>
          </a:p>
        </p:txBody>
      </p:sp>
      <p:sp>
        <p:nvSpPr>
          <p:cNvPr id="45" name="object 45"/>
          <p:cNvSpPr/>
          <p:nvPr/>
        </p:nvSpPr>
        <p:spPr>
          <a:xfrm>
            <a:off x="2290538" y="4642310"/>
            <a:ext cx="0" cy="1717675"/>
          </a:xfrm>
          <a:custGeom>
            <a:avLst/>
            <a:gdLst/>
            <a:ahLst/>
            <a:cxnLst/>
            <a:rect l="l" t="t" r="r" b="b"/>
            <a:pathLst>
              <a:path h="1717675">
                <a:moveTo>
                  <a:pt x="0" y="1717346"/>
                </a:moveTo>
                <a:lnTo>
                  <a:pt x="0" y="0"/>
                </a:lnTo>
              </a:path>
            </a:pathLst>
          </a:custGeom>
          <a:ln w="47759">
            <a:solidFill>
              <a:srgbClr val="E8E8E7"/>
            </a:solidFill>
          </a:ln>
        </p:spPr>
        <p:txBody>
          <a:bodyPr wrap="square" lIns="0" tIns="0" rIns="0" bIns="0" rtlCol="0"/>
          <a:lstStyle/>
          <a:p>
            <a:endParaRPr/>
          </a:p>
        </p:txBody>
      </p:sp>
      <p:sp>
        <p:nvSpPr>
          <p:cNvPr id="46" name="object 46"/>
          <p:cNvSpPr txBox="1"/>
          <p:nvPr/>
        </p:nvSpPr>
        <p:spPr>
          <a:xfrm>
            <a:off x="2706788" y="2067627"/>
            <a:ext cx="145415" cy="50165"/>
          </a:xfrm>
          <a:prstGeom prst="rect">
            <a:avLst/>
          </a:prstGeom>
        </p:spPr>
        <p:txBody>
          <a:bodyPr vert="vert" wrap="square" lIns="0" tIns="0" rIns="0" bIns="0" rtlCol="0">
            <a:spAutoFit/>
          </a:bodyPr>
          <a:lstStyle/>
          <a:p>
            <a:pPr marL="12700">
              <a:lnSpc>
                <a:spcPts val="994"/>
              </a:lnSpc>
            </a:pPr>
            <a:r>
              <a:rPr sz="900" dirty="0">
                <a:solidFill>
                  <a:srgbClr val="7C7B7B"/>
                </a:solidFill>
                <a:latin typeface="Arial"/>
                <a:cs typeface="Arial"/>
              </a:rPr>
              <a:t>:</a:t>
            </a:r>
            <a:endParaRPr sz="900">
              <a:latin typeface="Arial"/>
              <a:cs typeface="Arial"/>
            </a:endParaRPr>
          </a:p>
        </p:txBody>
      </p:sp>
      <p:sp>
        <p:nvSpPr>
          <p:cNvPr id="47" name="object 47"/>
          <p:cNvSpPr/>
          <p:nvPr/>
        </p:nvSpPr>
        <p:spPr>
          <a:xfrm>
            <a:off x="6830720" y="1375003"/>
            <a:ext cx="661116" cy="380566"/>
          </a:xfrm>
          <a:prstGeom prst="rect">
            <a:avLst/>
          </a:prstGeom>
          <a:blipFill>
            <a:blip r:embed="rId2" cstate="print"/>
            <a:stretch>
              <a:fillRect/>
            </a:stretch>
          </a:blipFill>
        </p:spPr>
        <p:txBody>
          <a:bodyPr wrap="square" lIns="0" tIns="0" rIns="0" bIns="0" rtlCol="0"/>
          <a:lstStyle/>
          <a:p>
            <a:endParaRPr/>
          </a:p>
        </p:txBody>
      </p:sp>
      <p:sp>
        <p:nvSpPr>
          <p:cNvPr id="48" name="object 48"/>
          <p:cNvSpPr/>
          <p:nvPr/>
        </p:nvSpPr>
        <p:spPr>
          <a:xfrm>
            <a:off x="16882964" y="5231569"/>
            <a:ext cx="702516" cy="395173"/>
          </a:xfrm>
          <a:prstGeom prst="rect">
            <a:avLst/>
          </a:prstGeom>
          <a:blipFill>
            <a:blip r:embed="rId3" cstate="print"/>
            <a:stretch>
              <a:fillRect/>
            </a:stretch>
          </a:blipFill>
        </p:spPr>
        <p:txBody>
          <a:bodyPr wrap="square" lIns="0" tIns="0" rIns="0" bIns="0" rtlCol="0"/>
          <a:lstStyle/>
          <a:p>
            <a:endParaRPr/>
          </a:p>
        </p:txBody>
      </p:sp>
      <p:sp>
        <p:nvSpPr>
          <p:cNvPr id="49" name="object 49"/>
          <p:cNvSpPr/>
          <p:nvPr/>
        </p:nvSpPr>
        <p:spPr>
          <a:xfrm>
            <a:off x="5626601" y="2774695"/>
            <a:ext cx="502284" cy="502284"/>
          </a:xfrm>
          <a:custGeom>
            <a:avLst/>
            <a:gdLst/>
            <a:ahLst/>
            <a:cxnLst/>
            <a:rect l="l" t="t" r="r" b="b"/>
            <a:pathLst>
              <a:path w="502285" h="502285">
                <a:moveTo>
                  <a:pt x="251011" y="0"/>
                </a:moveTo>
                <a:lnTo>
                  <a:pt x="205891" y="4044"/>
                </a:lnTo>
                <a:lnTo>
                  <a:pt x="163424" y="15703"/>
                </a:lnTo>
                <a:lnTo>
                  <a:pt x="124319" y="34269"/>
                </a:lnTo>
                <a:lnTo>
                  <a:pt x="89286" y="59033"/>
                </a:lnTo>
                <a:lnTo>
                  <a:pt x="59033" y="89286"/>
                </a:lnTo>
                <a:lnTo>
                  <a:pt x="34269" y="124319"/>
                </a:lnTo>
                <a:lnTo>
                  <a:pt x="15703" y="163424"/>
                </a:lnTo>
                <a:lnTo>
                  <a:pt x="4044" y="205891"/>
                </a:lnTo>
                <a:lnTo>
                  <a:pt x="0" y="251011"/>
                </a:lnTo>
                <a:lnTo>
                  <a:pt x="4044" y="296132"/>
                </a:lnTo>
                <a:lnTo>
                  <a:pt x="15703" y="338599"/>
                </a:lnTo>
                <a:lnTo>
                  <a:pt x="34269" y="377703"/>
                </a:lnTo>
                <a:lnTo>
                  <a:pt x="59033" y="412736"/>
                </a:lnTo>
                <a:lnTo>
                  <a:pt x="89286" y="442989"/>
                </a:lnTo>
                <a:lnTo>
                  <a:pt x="124319" y="467753"/>
                </a:lnTo>
                <a:lnTo>
                  <a:pt x="163424" y="486319"/>
                </a:lnTo>
                <a:lnTo>
                  <a:pt x="205891" y="497979"/>
                </a:lnTo>
                <a:lnTo>
                  <a:pt x="251011" y="502023"/>
                </a:lnTo>
                <a:lnTo>
                  <a:pt x="296132" y="497979"/>
                </a:lnTo>
                <a:lnTo>
                  <a:pt x="338599" y="486319"/>
                </a:lnTo>
                <a:lnTo>
                  <a:pt x="377703" y="467753"/>
                </a:lnTo>
                <a:lnTo>
                  <a:pt x="412736" y="442989"/>
                </a:lnTo>
                <a:lnTo>
                  <a:pt x="442989" y="412736"/>
                </a:lnTo>
                <a:lnTo>
                  <a:pt x="467753" y="377703"/>
                </a:lnTo>
                <a:lnTo>
                  <a:pt x="486319" y="338599"/>
                </a:lnTo>
                <a:lnTo>
                  <a:pt x="497979" y="296132"/>
                </a:lnTo>
                <a:lnTo>
                  <a:pt x="502023" y="251011"/>
                </a:lnTo>
                <a:lnTo>
                  <a:pt x="497979" y="205891"/>
                </a:lnTo>
                <a:lnTo>
                  <a:pt x="486319" y="163424"/>
                </a:lnTo>
                <a:lnTo>
                  <a:pt x="467753" y="124319"/>
                </a:lnTo>
                <a:lnTo>
                  <a:pt x="442989" y="89286"/>
                </a:lnTo>
                <a:lnTo>
                  <a:pt x="412736" y="59033"/>
                </a:lnTo>
                <a:lnTo>
                  <a:pt x="377703" y="34269"/>
                </a:lnTo>
                <a:lnTo>
                  <a:pt x="338599" y="15703"/>
                </a:lnTo>
                <a:lnTo>
                  <a:pt x="296132" y="4044"/>
                </a:lnTo>
                <a:lnTo>
                  <a:pt x="251011" y="0"/>
                </a:lnTo>
                <a:close/>
              </a:path>
            </a:pathLst>
          </a:custGeom>
          <a:solidFill>
            <a:srgbClr val="B21917"/>
          </a:solidFill>
        </p:spPr>
        <p:txBody>
          <a:bodyPr wrap="square" lIns="0" tIns="0" rIns="0" bIns="0" rtlCol="0"/>
          <a:lstStyle/>
          <a:p>
            <a:endParaRPr/>
          </a:p>
        </p:txBody>
      </p:sp>
      <p:sp>
        <p:nvSpPr>
          <p:cNvPr id="50" name="object 50"/>
          <p:cNvSpPr/>
          <p:nvPr/>
        </p:nvSpPr>
        <p:spPr>
          <a:xfrm>
            <a:off x="5959992" y="2900287"/>
            <a:ext cx="180975" cy="237490"/>
          </a:xfrm>
          <a:custGeom>
            <a:avLst/>
            <a:gdLst/>
            <a:ahLst/>
            <a:cxnLst/>
            <a:rect l="l" t="t" r="r" b="b"/>
            <a:pathLst>
              <a:path w="180975" h="237489">
                <a:moveTo>
                  <a:pt x="141344" y="0"/>
                </a:moveTo>
                <a:lnTo>
                  <a:pt x="0" y="81883"/>
                </a:lnTo>
                <a:lnTo>
                  <a:pt x="10470" y="104675"/>
                </a:lnTo>
                <a:lnTo>
                  <a:pt x="13960" y="120270"/>
                </a:lnTo>
                <a:lnTo>
                  <a:pt x="10470" y="135864"/>
                </a:lnTo>
                <a:lnTo>
                  <a:pt x="0" y="158656"/>
                </a:lnTo>
                <a:lnTo>
                  <a:pt x="141344" y="237185"/>
                </a:lnTo>
                <a:lnTo>
                  <a:pt x="175697" y="172294"/>
                </a:lnTo>
                <a:lnTo>
                  <a:pt x="180630" y="152331"/>
                </a:lnTo>
                <a:lnTo>
                  <a:pt x="180630" y="97488"/>
                </a:lnTo>
                <a:lnTo>
                  <a:pt x="175697" y="75938"/>
                </a:lnTo>
                <a:lnTo>
                  <a:pt x="141344" y="0"/>
                </a:lnTo>
                <a:close/>
              </a:path>
            </a:pathLst>
          </a:custGeom>
          <a:solidFill>
            <a:srgbClr val="FFFFFF"/>
          </a:solidFill>
        </p:spPr>
        <p:txBody>
          <a:bodyPr wrap="square" lIns="0" tIns="0" rIns="0" bIns="0" rtlCol="0"/>
          <a:lstStyle/>
          <a:p>
            <a:endParaRPr/>
          </a:p>
        </p:txBody>
      </p:sp>
      <p:sp>
        <p:nvSpPr>
          <p:cNvPr id="51" name="object 51"/>
          <p:cNvSpPr/>
          <p:nvPr/>
        </p:nvSpPr>
        <p:spPr>
          <a:xfrm>
            <a:off x="5959992" y="2900287"/>
            <a:ext cx="180975" cy="97790"/>
          </a:xfrm>
          <a:custGeom>
            <a:avLst/>
            <a:gdLst/>
            <a:ahLst/>
            <a:cxnLst/>
            <a:rect l="l" t="t" r="r" b="b"/>
            <a:pathLst>
              <a:path w="180975" h="97789">
                <a:moveTo>
                  <a:pt x="0" y="81883"/>
                </a:moveTo>
                <a:lnTo>
                  <a:pt x="141344" y="0"/>
                </a:lnTo>
                <a:lnTo>
                  <a:pt x="175697" y="75938"/>
                </a:lnTo>
                <a:lnTo>
                  <a:pt x="180630" y="97488"/>
                </a:lnTo>
              </a:path>
            </a:pathLst>
          </a:custGeom>
          <a:ln w="8345">
            <a:solidFill>
              <a:srgbClr val="000000"/>
            </a:solidFill>
          </a:ln>
        </p:spPr>
        <p:txBody>
          <a:bodyPr wrap="square" lIns="0" tIns="0" rIns="0" bIns="0" rtlCol="0"/>
          <a:lstStyle/>
          <a:p>
            <a:endParaRPr/>
          </a:p>
        </p:txBody>
      </p:sp>
      <p:sp>
        <p:nvSpPr>
          <p:cNvPr id="52" name="object 52"/>
          <p:cNvSpPr/>
          <p:nvPr/>
        </p:nvSpPr>
        <p:spPr>
          <a:xfrm>
            <a:off x="5959992" y="2982171"/>
            <a:ext cx="180975" cy="155575"/>
          </a:xfrm>
          <a:custGeom>
            <a:avLst/>
            <a:gdLst/>
            <a:ahLst/>
            <a:cxnLst/>
            <a:rect l="l" t="t" r="r" b="b"/>
            <a:pathLst>
              <a:path w="180975" h="155575">
                <a:moveTo>
                  <a:pt x="180630" y="70447"/>
                </a:moveTo>
                <a:lnTo>
                  <a:pt x="175697" y="90411"/>
                </a:lnTo>
                <a:lnTo>
                  <a:pt x="141344" y="155301"/>
                </a:lnTo>
                <a:lnTo>
                  <a:pt x="0" y="76773"/>
                </a:lnTo>
                <a:lnTo>
                  <a:pt x="10470" y="53981"/>
                </a:lnTo>
                <a:lnTo>
                  <a:pt x="13960" y="38386"/>
                </a:lnTo>
                <a:lnTo>
                  <a:pt x="10470" y="22792"/>
                </a:lnTo>
                <a:lnTo>
                  <a:pt x="0" y="0"/>
                </a:lnTo>
              </a:path>
            </a:pathLst>
          </a:custGeom>
          <a:ln w="8345">
            <a:solidFill>
              <a:srgbClr val="000000"/>
            </a:solidFill>
          </a:ln>
        </p:spPr>
        <p:txBody>
          <a:bodyPr wrap="square" lIns="0" tIns="0" rIns="0" bIns="0" rtlCol="0"/>
          <a:lstStyle/>
          <a:p>
            <a:endParaRPr/>
          </a:p>
        </p:txBody>
      </p:sp>
      <p:sp>
        <p:nvSpPr>
          <p:cNvPr id="53" name="object 53"/>
          <p:cNvSpPr/>
          <p:nvPr/>
        </p:nvSpPr>
        <p:spPr>
          <a:xfrm>
            <a:off x="5619519" y="2901970"/>
            <a:ext cx="181610" cy="237490"/>
          </a:xfrm>
          <a:custGeom>
            <a:avLst/>
            <a:gdLst/>
            <a:ahLst/>
            <a:cxnLst/>
            <a:rect l="l" t="t" r="r" b="b"/>
            <a:pathLst>
              <a:path w="181610" h="237489">
                <a:moveTo>
                  <a:pt x="40144" y="0"/>
                </a:moveTo>
                <a:lnTo>
                  <a:pt x="5791" y="64890"/>
                </a:lnTo>
                <a:lnTo>
                  <a:pt x="0" y="88323"/>
                </a:lnTo>
                <a:lnTo>
                  <a:pt x="0" y="135950"/>
                </a:lnTo>
                <a:lnTo>
                  <a:pt x="5791" y="161246"/>
                </a:lnTo>
                <a:lnTo>
                  <a:pt x="40144" y="237185"/>
                </a:lnTo>
                <a:lnTo>
                  <a:pt x="181488" y="155301"/>
                </a:lnTo>
                <a:lnTo>
                  <a:pt x="171017" y="132509"/>
                </a:lnTo>
                <a:lnTo>
                  <a:pt x="167527" y="116915"/>
                </a:lnTo>
                <a:lnTo>
                  <a:pt x="171017" y="101320"/>
                </a:lnTo>
                <a:lnTo>
                  <a:pt x="181488" y="78528"/>
                </a:lnTo>
                <a:lnTo>
                  <a:pt x="40144" y="0"/>
                </a:lnTo>
                <a:close/>
              </a:path>
            </a:pathLst>
          </a:custGeom>
          <a:solidFill>
            <a:srgbClr val="FFFFFF"/>
          </a:solidFill>
        </p:spPr>
        <p:txBody>
          <a:bodyPr wrap="square" lIns="0" tIns="0" rIns="0" bIns="0" rtlCol="0"/>
          <a:lstStyle/>
          <a:p>
            <a:endParaRPr/>
          </a:p>
        </p:txBody>
      </p:sp>
      <p:sp>
        <p:nvSpPr>
          <p:cNvPr id="54" name="object 54"/>
          <p:cNvSpPr/>
          <p:nvPr/>
        </p:nvSpPr>
        <p:spPr>
          <a:xfrm>
            <a:off x="5619519" y="3037921"/>
            <a:ext cx="181610" cy="101600"/>
          </a:xfrm>
          <a:custGeom>
            <a:avLst/>
            <a:gdLst/>
            <a:ahLst/>
            <a:cxnLst/>
            <a:rect l="l" t="t" r="r" b="b"/>
            <a:pathLst>
              <a:path w="181610" h="101600">
                <a:moveTo>
                  <a:pt x="181488" y="19350"/>
                </a:moveTo>
                <a:lnTo>
                  <a:pt x="40144" y="101234"/>
                </a:lnTo>
                <a:lnTo>
                  <a:pt x="5791" y="25295"/>
                </a:lnTo>
                <a:lnTo>
                  <a:pt x="0" y="0"/>
                </a:lnTo>
              </a:path>
            </a:pathLst>
          </a:custGeom>
          <a:ln w="8345">
            <a:solidFill>
              <a:srgbClr val="000000"/>
            </a:solidFill>
          </a:ln>
        </p:spPr>
        <p:txBody>
          <a:bodyPr wrap="square" lIns="0" tIns="0" rIns="0" bIns="0" rtlCol="0"/>
          <a:lstStyle/>
          <a:p>
            <a:endParaRPr/>
          </a:p>
        </p:txBody>
      </p:sp>
      <p:sp>
        <p:nvSpPr>
          <p:cNvPr id="55" name="object 55"/>
          <p:cNvSpPr/>
          <p:nvPr/>
        </p:nvSpPr>
        <p:spPr>
          <a:xfrm>
            <a:off x="5619519" y="2901970"/>
            <a:ext cx="181610" cy="155575"/>
          </a:xfrm>
          <a:custGeom>
            <a:avLst/>
            <a:gdLst/>
            <a:ahLst/>
            <a:cxnLst/>
            <a:rect l="l" t="t" r="r" b="b"/>
            <a:pathLst>
              <a:path w="181610" h="155575">
                <a:moveTo>
                  <a:pt x="0" y="88323"/>
                </a:moveTo>
                <a:lnTo>
                  <a:pt x="5791" y="64890"/>
                </a:lnTo>
                <a:lnTo>
                  <a:pt x="40144" y="0"/>
                </a:lnTo>
                <a:lnTo>
                  <a:pt x="181488" y="78528"/>
                </a:lnTo>
                <a:lnTo>
                  <a:pt x="171017" y="101320"/>
                </a:lnTo>
                <a:lnTo>
                  <a:pt x="167527" y="116915"/>
                </a:lnTo>
                <a:lnTo>
                  <a:pt x="171017" y="132509"/>
                </a:lnTo>
                <a:lnTo>
                  <a:pt x="181488" y="155301"/>
                </a:lnTo>
              </a:path>
            </a:pathLst>
          </a:custGeom>
          <a:ln w="8345">
            <a:solidFill>
              <a:srgbClr val="000000"/>
            </a:solidFill>
          </a:ln>
        </p:spPr>
        <p:txBody>
          <a:bodyPr wrap="square" lIns="0" tIns="0" rIns="0" bIns="0" rtlCol="0"/>
          <a:lstStyle/>
          <a:p>
            <a:endParaRPr/>
          </a:p>
        </p:txBody>
      </p:sp>
      <p:sp>
        <p:nvSpPr>
          <p:cNvPr id="56" name="object 56"/>
          <p:cNvSpPr/>
          <p:nvPr/>
        </p:nvSpPr>
        <p:spPr>
          <a:xfrm>
            <a:off x="5629064" y="2768358"/>
            <a:ext cx="502284" cy="502284"/>
          </a:xfrm>
          <a:custGeom>
            <a:avLst/>
            <a:gdLst/>
            <a:ahLst/>
            <a:cxnLst/>
            <a:rect l="l" t="t" r="r" b="b"/>
            <a:pathLst>
              <a:path w="502285" h="502285">
                <a:moveTo>
                  <a:pt x="502023" y="251011"/>
                </a:moveTo>
                <a:lnTo>
                  <a:pt x="497979" y="296132"/>
                </a:lnTo>
                <a:lnTo>
                  <a:pt x="486319" y="338599"/>
                </a:lnTo>
                <a:lnTo>
                  <a:pt x="467753" y="377703"/>
                </a:lnTo>
                <a:lnTo>
                  <a:pt x="442989" y="412736"/>
                </a:lnTo>
                <a:lnTo>
                  <a:pt x="412736" y="442989"/>
                </a:lnTo>
                <a:lnTo>
                  <a:pt x="377703" y="467753"/>
                </a:lnTo>
                <a:lnTo>
                  <a:pt x="338599" y="486319"/>
                </a:lnTo>
                <a:lnTo>
                  <a:pt x="296132" y="497979"/>
                </a:lnTo>
                <a:lnTo>
                  <a:pt x="251011" y="502023"/>
                </a:lnTo>
                <a:lnTo>
                  <a:pt x="205891" y="497979"/>
                </a:lnTo>
                <a:lnTo>
                  <a:pt x="163424" y="486319"/>
                </a:lnTo>
                <a:lnTo>
                  <a:pt x="124319" y="467753"/>
                </a:lnTo>
                <a:lnTo>
                  <a:pt x="89286" y="442989"/>
                </a:lnTo>
                <a:lnTo>
                  <a:pt x="59033" y="412736"/>
                </a:lnTo>
                <a:lnTo>
                  <a:pt x="34269" y="377703"/>
                </a:lnTo>
                <a:lnTo>
                  <a:pt x="15703" y="338599"/>
                </a:lnTo>
                <a:lnTo>
                  <a:pt x="4044" y="296132"/>
                </a:lnTo>
                <a:lnTo>
                  <a:pt x="0" y="251011"/>
                </a:lnTo>
                <a:lnTo>
                  <a:pt x="4044" y="205891"/>
                </a:lnTo>
                <a:lnTo>
                  <a:pt x="15703" y="163424"/>
                </a:lnTo>
                <a:lnTo>
                  <a:pt x="34269" y="124319"/>
                </a:lnTo>
                <a:lnTo>
                  <a:pt x="59033" y="89286"/>
                </a:lnTo>
                <a:lnTo>
                  <a:pt x="89286" y="59033"/>
                </a:lnTo>
                <a:lnTo>
                  <a:pt x="124319" y="34269"/>
                </a:lnTo>
                <a:lnTo>
                  <a:pt x="163424" y="15703"/>
                </a:lnTo>
                <a:lnTo>
                  <a:pt x="205891" y="4044"/>
                </a:lnTo>
                <a:lnTo>
                  <a:pt x="251011" y="0"/>
                </a:lnTo>
                <a:lnTo>
                  <a:pt x="296132" y="4044"/>
                </a:lnTo>
                <a:lnTo>
                  <a:pt x="338599" y="15703"/>
                </a:lnTo>
                <a:lnTo>
                  <a:pt x="377703" y="34269"/>
                </a:lnTo>
                <a:lnTo>
                  <a:pt x="412736" y="59033"/>
                </a:lnTo>
                <a:lnTo>
                  <a:pt x="442989" y="89286"/>
                </a:lnTo>
                <a:lnTo>
                  <a:pt x="467753" y="124319"/>
                </a:lnTo>
                <a:lnTo>
                  <a:pt x="486319" y="163424"/>
                </a:lnTo>
                <a:lnTo>
                  <a:pt x="497979" y="205891"/>
                </a:lnTo>
                <a:lnTo>
                  <a:pt x="502023" y="251011"/>
                </a:lnTo>
                <a:close/>
              </a:path>
            </a:pathLst>
          </a:custGeom>
          <a:ln w="19079">
            <a:solidFill>
              <a:srgbClr val="000000"/>
            </a:solidFill>
          </a:ln>
        </p:spPr>
        <p:txBody>
          <a:bodyPr wrap="square" lIns="0" tIns="0" rIns="0" bIns="0" rtlCol="0"/>
          <a:lstStyle/>
          <a:p>
            <a:endParaRPr/>
          </a:p>
        </p:txBody>
      </p:sp>
      <p:sp>
        <p:nvSpPr>
          <p:cNvPr id="57" name="object 57"/>
          <p:cNvSpPr/>
          <p:nvPr/>
        </p:nvSpPr>
        <p:spPr>
          <a:xfrm>
            <a:off x="5777355" y="2805210"/>
            <a:ext cx="201295" cy="433705"/>
          </a:xfrm>
          <a:custGeom>
            <a:avLst/>
            <a:gdLst/>
            <a:ahLst/>
            <a:cxnLst/>
            <a:rect l="l" t="t" r="r" b="b"/>
            <a:pathLst>
              <a:path w="201295" h="433705">
                <a:moveTo>
                  <a:pt x="128235" y="0"/>
                </a:moveTo>
                <a:lnTo>
                  <a:pt x="63675" y="2988"/>
                </a:lnTo>
                <a:lnTo>
                  <a:pt x="17589" y="17928"/>
                </a:lnTo>
                <a:lnTo>
                  <a:pt x="0" y="26893"/>
                </a:lnTo>
                <a:lnTo>
                  <a:pt x="73800" y="158936"/>
                </a:lnTo>
                <a:lnTo>
                  <a:pt x="59778" y="168730"/>
                </a:lnTo>
                <a:lnTo>
                  <a:pt x="48884" y="181865"/>
                </a:lnTo>
                <a:lnTo>
                  <a:pt x="41827" y="197639"/>
                </a:lnTo>
                <a:lnTo>
                  <a:pt x="39317" y="215352"/>
                </a:lnTo>
                <a:lnTo>
                  <a:pt x="41871" y="233219"/>
                </a:lnTo>
                <a:lnTo>
                  <a:pt x="49048" y="249107"/>
                </a:lnTo>
                <a:lnTo>
                  <a:pt x="60121" y="262293"/>
                </a:lnTo>
                <a:lnTo>
                  <a:pt x="74361" y="272054"/>
                </a:lnTo>
                <a:lnTo>
                  <a:pt x="0" y="405231"/>
                </a:lnTo>
                <a:lnTo>
                  <a:pt x="73741" y="433192"/>
                </a:lnTo>
                <a:lnTo>
                  <a:pt x="138220" y="430085"/>
                </a:lnTo>
                <a:lnTo>
                  <a:pt x="183900" y="414551"/>
                </a:lnTo>
                <a:lnTo>
                  <a:pt x="201246" y="405231"/>
                </a:lnTo>
                <a:lnTo>
                  <a:pt x="127696" y="273630"/>
                </a:lnTo>
                <a:lnTo>
                  <a:pt x="143230" y="264111"/>
                </a:lnTo>
                <a:lnTo>
                  <a:pt x="155379" y="250661"/>
                </a:lnTo>
                <a:lnTo>
                  <a:pt x="163292" y="234125"/>
                </a:lnTo>
                <a:lnTo>
                  <a:pt x="166119" y="215352"/>
                </a:lnTo>
                <a:lnTo>
                  <a:pt x="163348" y="196764"/>
                </a:lnTo>
                <a:lnTo>
                  <a:pt x="155586" y="180359"/>
                </a:lnTo>
                <a:lnTo>
                  <a:pt x="143658" y="166958"/>
                </a:lnTo>
                <a:lnTo>
                  <a:pt x="128389" y="157383"/>
                </a:lnTo>
                <a:lnTo>
                  <a:pt x="201246" y="26893"/>
                </a:lnTo>
                <a:lnTo>
                  <a:pt x="128235" y="0"/>
                </a:lnTo>
                <a:close/>
              </a:path>
            </a:pathLst>
          </a:custGeom>
          <a:solidFill>
            <a:srgbClr val="FFFFFF"/>
          </a:solidFill>
        </p:spPr>
        <p:txBody>
          <a:bodyPr wrap="square" lIns="0" tIns="0" rIns="0" bIns="0" rtlCol="0"/>
          <a:lstStyle/>
          <a:p>
            <a:endParaRPr/>
          </a:p>
        </p:txBody>
      </p:sp>
      <p:sp>
        <p:nvSpPr>
          <p:cNvPr id="58" name="object 58"/>
          <p:cNvSpPr/>
          <p:nvPr/>
        </p:nvSpPr>
        <p:spPr>
          <a:xfrm>
            <a:off x="5777355" y="2805210"/>
            <a:ext cx="201295" cy="433705"/>
          </a:xfrm>
          <a:custGeom>
            <a:avLst/>
            <a:gdLst/>
            <a:ahLst/>
            <a:cxnLst/>
            <a:rect l="l" t="t" r="r" b="b"/>
            <a:pathLst>
              <a:path w="201295" h="433705">
                <a:moveTo>
                  <a:pt x="166119" y="215352"/>
                </a:moveTo>
                <a:lnTo>
                  <a:pt x="163348" y="196764"/>
                </a:lnTo>
                <a:lnTo>
                  <a:pt x="155586" y="180359"/>
                </a:lnTo>
                <a:lnTo>
                  <a:pt x="143658" y="166958"/>
                </a:lnTo>
                <a:lnTo>
                  <a:pt x="128389" y="157383"/>
                </a:lnTo>
                <a:lnTo>
                  <a:pt x="201246" y="26893"/>
                </a:lnTo>
                <a:lnTo>
                  <a:pt x="128235" y="0"/>
                </a:lnTo>
                <a:lnTo>
                  <a:pt x="63675" y="2988"/>
                </a:lnTo>
                <a:lnTo>
                  <a:pt x="17589" y="17928"/>
                </a:lnTo>
                <a:lnTo>
                  <a:pt x="0" y="26893"/>
                </a:lnTo>
                <a:lnTo>
                  <a:pt x="73800" y="158936"/>
                </a:lnTo>
                <a:lnTo>
                  <a:pt x="59778" y="168730"/>
                </a:lnTo>
                <a:lnTo>
                  <a:pt x="48884" y="181865"/>
                </a:lnTo>
                <a:lnTo>
                  <a:pt x="41827" y="197639"/>
                </a:lnTo>
                <a:lnTo>
                  <a:pt x="39317" y="215352"/>
                </a:lnTo>
                <a:lnTo>
                  <a:pt x="41871" y="233219"/>
                </a:lnTo>
                <a:lnTo>
                  <a:pt x="49048" y="249107"/>
                </a:lnTo>
                <a:lnTo>
                  <a:pt x="60121" y="262293"/>
                </a:lnTo>
                <a:lnTo>
                  <a:pt x="74361" y="272054"/>
                </a:lnTo>
                <a:lnTo>
                  <a:pt x="0" y="405231"/>
                </a:lnTo>
                <a:lnTo>
                  <a:pt x="73741" y="433192"/>
                </a:lnTo>
                <a:lnTo>
                  <a:pt x="138220" y="430085"/>
                </a:lnTo>
                <a:lnTo>
                  <a:pt x="183900" y="414551"/>
                </a:lnTo>
                <a:lnTo>
                  <a:pt x="201246" y="405231"/>
                </a:lnTo>
                <a:lnTo>
                  <a:pt x="127696" y="273630"/>
                </a:lnTo>
                <a:lnTo>
                  <a:pt x="143230" y="264111"/>
                </a:lnTo>
                <a:lnTo>
                  <a:pt x="155379" y="250661"/>
                </a:lnTo>
                <a:lnTo>
                  <a:pt x="163292" y="234125"/>
                </a:lnTo>
                <a:lnTo>
                  <a:pt x="166119" y="215352"/>
                </a:lnTo>
                <a:close/>
              </a:path>
            </a:pathLst>
          </a:custGeom>
          <a:ln w="8345">
            <a:solidFill>
              <a:srgbClr val="000000"/>
            </a:solidFill>
          </a:ln>
        </p:spPr>
        <p:txBody>
          <a:bodyPr wrap="square" lIns="0" tIns="0" rIns="0" bIns="0" rtlCol="0"/>
          <a:lstStyle/>
          <a:p>
            <a:endParaRPr/>
          </a:p>
        </p:txBody>
      </p:sp>
      <p:sp>
        <p:nvSpPr>
          <p:cNvPr id="59" name="object 59"/>
          <p:cNvSpPr/>
          <p:nvPr/>
        </p:nvSpPr>
        <p:spPr>
          <a:xfrm>
            <a:off x="5835382" y="2975645"/>
            <a:ext cx="90170" cy="90170"/>
          </a:xfrm>
          <a:custGeom>
            <a:avLst/>
            <a:gdLst/>
            <a:ahLst/>
            <a:cxnLst/>
            <a:rect l="l" t="t" r="r" b="b"/>
            <a:pathLst>
              <a:path w="90170" h="90169">
                <a:moveTo>
                  <a:pt x="89823" y="44917"/>
                </a:moveTo>
                <a:lnTo>
                  <a:pt x="86294" y="62403"/>
                </a:lnTo>
                <a:lnTo>
                  <a:pt x="76670" y="76680"/>
                </a:lnTo>
                <a:lnTo>
                  <a:pt x="62396" y="86306"/>
                </a:lnTo>
                <a:lnTo>
                  <a:pt x="44917" y="89835"/>
                </a:lnTo>
                <a:lnTo>
                  <a:pt x="27432" y="86306"/>
                </a:lnTo>
                <a:lnTo>
                  <a:pt x="13154" y="76680"/>
                </a:lnTo>
                <a:lnTo>
                  <a:pt x="3529" y="62403"/>
                </a:lnTo>
                <a:lnTo>
                  <a:pt x="0" y="44917"/>
                </a:lnTo>
                <a:lnTo>
                  <a:pt x="3529" y="27432"/>
                </a:lnTo>
                <a:lnTo>
                  <a:pt x="13154" y="13154"/>
                </a:lnTo>
                <a:lnTo>
                  <a:pt x="27432" y="3529"/>
                </a:lnTo>
                <a:lnTo>
                  <a:pt x="44917" y="0"/>
                </a:lnTo>
                <a:lnTo>
                  <a:pt x="62396" y="3529"/>
                </a:lnTo>
                <a:lnTo>
                  <a:pt x="76670" y="13154"/>
                </a:lnTo>
                <a:lnTo>
                  <a:pt x="86294" y="27432"/>
                </a:lnTo>
                <a:lnTo>
                  <a:pt x="89823" y="44917"/>
                </a:lnTo>
                <a:close/>
              </a:path>
            </a:pathLst>
          </a:custGeom>
          <a:ln w="8345">
            <a:solidFill>
              <a:srgbClr val="000000"/>
            </a:solidFill>
          </a:ln>
        </p:spPr>
        <p:txBody>
          <a:bodyPr wrap="square" lIns="0" tIns="0" rIns="0" bIns="0" rtlCol="0"/>
          <a:lstStyle/>
          <a:p>
            <a:endParaRPr/>
          </a:p>
        </p:txBody>
      </p:sp>
      <p:sp>
        <p:nvSpPr>
          <p:cNvPr id="60" name="object 60"/>
          <p:cNvSpPr/>
          <p:nvPr/>
        </p:nvSpPr>
        <p:spPr>
          <a:xfrm>
            <a:off x="5668413" y="2968206"/>
            <a:ext cx="93345" cy="106045"/>
          </a:xfrm>
          <a:custGeom>
            <a:avLst/>
            <a:gdLst/>
            <a:ahLst/>
            <a:cxnLst/>
            <a:rect l="l" t="t" r="r" b="b"/>
            <a:pathLst>
              <a:path w="93345" h="106044">
                <a:moveTo>
                  <a:pt x="52595" y="0"/>
                </a:moveTo>
                <a:lnTo>
                  <a:pt x="931" y="0"/>
                </a:lnTo>
                <a:lnTo>
                  <a:pt x="8" y="7344"/>
                </a:lnTo>
                <a:lnTo>
                  <a:pt x="0" y="105715"/>
                </a:lnTo>
                <a:lnTo>
                  <a:pt x="23581" y="105715"/>
                </a:lnTo>
                <a:lnTo>
                  <a:pt x="22255" y="92748"/>
                </a:lnTo>
                <a:lnTo>
                  <a:pt x="22255" y="21467"/>
                </a:lnTo>
                <a:lnTo>
                  <a:pt x="80345" y="21467"/>
                </a:lnTo>
                <a:lnTo>
                  <a:pt x="78695" y="16166"/>
                </a:lnTo>
                <a:lnTo>
                  <a:pt x="74486" y="7344"/>
                </a:lnTo>
                <a:lnTo>
                  <a:pt x="70364" y="2719"/>
                </a:lnTo>
                <a:lnTo>
                  <a:pt x="63883" y="776"/>
                </a:lnTo>
                <a:lnTo>
                  <a:pt x="52595" y="0"/>
                </a:lnTo>
                <a:close/>
              </a:path>
              <a:path w="93345" h="106044">
                <a:moveTo>
                  <a:pt x="35903" y="83208"/>
                </a:moveTo>
                <a:lnTo>
                  <a:pt x="26900" y="84128"/>
                </a:lnTo>
                <a:lnTo>
                  <a:pt x="26100" y="104270"/>
                </a:lnTo>
                <a:lnTo>
                  <a:pt x="37897" y="105596"/>
                </a:lnTo>
                <a:lnTo>
                  <a:pt x="65585" y="105596"/>
                </a:lnTo>
                <a:lnTo>
                  <a:pt x="74686" y="103037"/>
                </a:lnTo>
                <a:lnTo>
                  <a:pt x="82841" y="96950"/>
                </a:lnTo>
                <a:lnTo>
                  <a:pt x="89058" y="89123"/>
                </a:lnTo>
                <a:lnTo>
                  <a:pt x="91334" y="83734"/>
                </a:lnTo>
                <a:lnTo>
                  <a:pt x="44643" y="83734"/>
                </a:lnTo>
                <a:lnTo>
                  <a:pt x="35903" y="83208"/>
                </a:lnTo>
                <a:close/>
              </a:path>
              <a:path w="93345" h="106044">
                <a:moveTo>
                  <a:pt x="91185" y="63854"/>
                </a:moveTo>
                <a:lnTo>
                  <a:pt x="61478" y="63854"/>
                </a:lnTo>
                <a:lnTo>
                  <a:pt x="70612" y="64128"/>
                </a:lnTo>
                <a:lnTo>
                  <a:pt x="70612" y="83471"/>
                </a:lnTo>
                <a:lnTo>
                  <a:pt x="60809" y="83471"/>
                </a:lnTo>
                <a:lnTo>
                  <a:pt x="44643" y="83734"/>
                </a:lnTo>
                <a:lnTo>
                  <a:pt x="91334" y="83734"/>
                </a:lnTo>
                <a:lnTo>
                  <a:pt x="92342" y="81346"/>
                </a:lnTo>
                <a:lnTo>
                  <a:pt x="92918" y="73593"/>
                </a:lnTo>
                <a:lnTo>
                  <a:pt x="91765" y="65430"/>
                </a:lnTo>
                <a:lnTo>
                  <a:pt x="91185" y="63854"/>
                </a:lnTo>
                <a:close/>
              </a:path>
              <a:path w="93345" h="106044">
                <a:moveTo>
                  <a:pt x="26900" y="40010"/>
                </a:moveTo>
                <a:lnTo>
                  <a:pt x="26900" y="64128"/>
                </a:lnTo>
                <a:lnTo>
                  <a:pt x="38816" y="64523"/>
                </a:lnTo>
                <a:lnTo>
                  <a:pt x="61478" y="63854"/>
                </a:lnTo>
                <a:lnTo>
                  <a:pt x="91185" y="63854"/>
                </a:lnTo>
                <a:lnTo>
                  <a:pt x="89046" y="58037"/>
                </a:lnTo>
                <a:lnTo>
                  <a:pt x="84928" y="52595"/>
                </a:lnTo>
                <a:lnTo>
                  <a:pt x="78564" y="47162"/>
                </a:lnTo>
                <a:lnTo>
                  <a:pt x="80715" y="44786"/>
                </a:lnTo>
                <a:lnTo>
                  <a:pt x="59973" y="44786"/>
                </a:lnTo>
                <a:lnTo>
                  <a:pt x="47031" y="41729"/>
                </a:lnTo>
                <a:lnTo>
                  <a:pt x="41467" y="41467"/>
                </a:lnTo>
                <a:lnTo>
                  <a:pt x="26900" y="40010"/>
                </a:lnTo>
                <a:close/>
              </a:path>
              <a:path w="93345" h="106044">
                <a:moveTo>
                  <a:pt x="80345" y="21467"/>
                </a:moveTo>
                <a:lnTo>
                  <a:pt x="60284" y="21467"/>
                </a:lnTo>
                <a:lnTo>
                  <a:pt x="59973" y="44786"/>
                </a:lnTo>
                <a:lnTo>
                  <a:pt x="80715" y="44786"/>
                </a:lnTo>
                <a:lnTo>
                  <a:pt x="81083" y="44380"/>
                </a:lnTo>
                <a:lnTo>
                  <a:pt x="81214" y="43186"/>
                </a:lnTo>
                <a:lnTo>
                  <a:pt x="81827" y="40608"/>
                </a:lnTo>
                <a:lnTo>
                  <a:pt x="82538" y="34946"/>
                </a:lnTo>
                <a:lnTo>
                  <a:pt x="81958" y="26649"/>
                </a:lnTo>
                <a:lnTo>
                  <a:pt x="80345" y="21467"/>
                </a:lnTo>
                <a:close/>
              </a:path>
              <a:path w="93345" h="106044">
                <a:moveTo>
                  <a:pt x="60284" y="21467"/>
                </a:moveTo>
                <a:lnTo>
                  <a:pt x="22255" y="21467"/>
                </a:lnTo>
                <a:lnTo>
                  <a:pt x="26494" y="22255"/>
                </a:lnTo>
                <a:lnTo>
                  <a:pt x="48093" y="22255"/>
                </a:lnTo>
                <a:lnTo>
                  <a:pt x="60284" y="21467"/>
                </a:lnTo>
                <a:close/>
              </a:path>
            </a:pathLst>
          </a:custGeom>
          <a:solidFill>
            <a:srgbClr val="000000"/>
          </a:solidFill>
        </p:spPr>
        <p:txBody>
          <a:bodyPr wrap="square" lIns="0" tIns="0" rIns="0" bIns="0" rtlCol="0"/>
          <a:lstStyle/>
          <a:p>
            <a:endParaRPr/>
          </a:p>
        </p:txBody>
      </p:sp>
      <p:sp>
        <p:nvSpPr>
          <p:cNvPr id="61" name="object 61"/>
          <p:cNvSpPr/>
          <p:nvPr/>
        </p:nvSpPr>
        <p:spPr>
          <a:xfrm>
            <a:off x="6010630" y="2968206"/>
            <a:ext cx="93345" cy="106045"/>
          </a:xfrm>
          <a:custGeom>
            <a:avLst/>
            <a:gdLst/>
            <a:ahLst/>
            <a:cxnLst/>
            <a:rect l="l" t="t" r="r" b="b"/>
            <a:pathLst>
              <a:path w="93345" h="106044">
                <a:moveTo>
                  <a:pt x="52595" y="0"/>
                </a:moveTo>
                <a:lnTo>
                  <a:pt x="931" y="0"/>
                </a:lnTo>
                <a:lnTo>
                  <a:pt x="8" y="7344"/>
                </a:lnTo>
                <a:lnTo>
                  <a:pt x="0" y="105715"/>
                </a:lnTo>
                <a:lnTo>
                  <a:pt x="23581" y="105715"/>
                </a:lnTo>
                <a:lnTo>
                  <a:pt x="22255" y="92748"/>
                </a:lnTo>
                <a:lnTo>
                  <a:pt x="22255" y="21467"/>
                </a:lnTo>
                <a:lnTo>
                  <a:pt x="80345" y="21467"/>
                </a:lnTo>
                <a:lnTo>
                  <a:pt x="78695" y="16166"/>
                </a:lnTo>
                <a:lnTo>
                  <a:pt x="74486" y="7344"/>
                </a:lnTo>
                <a:lnTo>
                  <a:pt x="70364" y="2719"/>
                </a:lnTo>
                <a:lnTo>
                  <a:pt x="63883" y="776"/>
                </a:lnTo>
                <a:lnTo>
                  <a:pt x="52595" y="0"/>
                </a:lnTo>
                <a:close/>
              </a:path>
              <a:path w="93345" h="106044">
                <a:moveTo>
                  <a:pt x="35903" y="83208"/>
                </a:moveTo>
                <a:lnTo>
                  <a:pt x="26888" y="84128"/>
                </a:lnTo>
                <a:lnTo>
                  <a:pt x="26100" y="104270"/>
                </a:lnTo>
                <a:lnTo>
                  <a:pt x="37885" y="105596"/>
                </a:lnTo>
                <a:lnTo>
                  <a:pt x="65585" y="105596"/>
                </a:lnTo>
                <a:lnTo>
                  <a:pt x="74686" y="103037"/>
                </a:lnTo>
                <a:lnTo>
                  <a:pt x="82841" y="96950"/>
                </a:lnTo>
                <a:lnTo>
                  <a:pt x="89058" y="89123"/>
                </a:lnTo>
                <a:lnTo>
                  <a:pt x="91334" y="83734"/>
                </a:lnTo>
                <a:lnTo>
                  <a:pt x="44643" y="83734"/>
                </a:lnTo>
                <a:lnTo>
                  <a:pt x="35903" y="83208"/>
                </a:lnTo>
                <a:close/>
              </a:path>
              <a:path w="93345" h="106044">
                <a:moveTo>
                  <a:pt x="91185" y="63854"/>
                </a:moveTo>
                <a:lnTo>
                  <a:pt x="61478" y="63854"/>
                </a:lnTo>
                <a:lnTo>
                  <a:pt x="70612" y="64128"/>
                </a:lnTo>
                <a:lnTo>
                  <a:pt x="70612" y="83471"/>
                </a:lnTo>
                <a:lnTo>
                  <a:pt x="60809" y="83471"/>
                </a:lnTo>
                <a:lnTo>
                  <a:pt x="44643" y="83734"/>
                </a:lnTo>
                <a:lnTo>
                  <a:pt x="91334" y="83734"/>
                </a:lnTo>
                <a:lnTo>
                  <a:pt x="92342" y="81346"/>
                </a:lnTo>
                <a:lnTo>
                  <a:pt x="92918" y="73593"/>
                </a:lnTo>
                <a:lnTo>
                  <a:pt x="91765" y="65430"/>
                </a:lnTo>
                <a:lnTo>
                  <a:pt x="91185" y="63854"/>
                </a:lnTo>
                <a:close/>
              </a:path>
              <a:path w="93345" h="106044">
                <a:moveTo>
                  <a:pt x="26888" y="40010"/>
                </a:moveTo>
                <a:lnTo>
                  <a:pt x="26888" y="64128"/>
                </a:lnTo>
                <a:lnTo>
                  <a:pt x="38816" y="64523"/>
                </a:lnTo>
                <a:lnTo>
                  <a:pt x="61478" y="63854"/>
                </a:lnTo>
                <a:lnTo>
                  <a:pt x="91185" y="63854"/>
                </a:lnTo>
                <a:lnTo>
                  <a:pt x="89046" y="58037"/>
                </a:lnTo>
                <a:lnTo>
                  <a:pt x="84928" y="52595"/>
                </a:lnTo>
                <a:lnTo>
                  <a:pt x="78564" y="47162"/>
                </a:lnTo>
                <a:lnTo>
                  <a:pt x="80715" y="44786"/>
                </a:lnTo>
                <a:lnTo>
                  <a:pt x="59973" y="44786"/>
                </a:lnTo>
                <a:lnTo>
                  <a:pt x="47031" y="41729"/>
                </a:lnTo>
                <a:lnTo>
                  <a:pt x="41467" y="41467"/>
                </a:lnTo>
                <a:lnTo>
                  <a:pt x="26888" y="40010"/>
                </a:lnTo>
                <a:close/>
              </a:path>
              <a:path w="93345" h="106044">
                <a:moveTo>
                  <a:pt x="80345" y="21467"/>
                </a:moveTo>
                <a:lnTo>
                  <a:pt x="60284" y="21467"/>
                </a:lnTo>
                <a:lnTo>
                  <a:pt x="59973" y="44786"/>
                </a:lnTo>
                <a:lnTo>
                  <a:pt x="80715" y="44786"/>
                </a:lnTo>
                <a:lnTo>
                  <a:pt x="81083" y="44380"/>
                </a:lnTo>
                <a:lnTo>
                  <a:pt x="81214" y="43186"/>
                </a:lnTo>
                <a:lnTo>
                  <a:pt x="81827" y="40608"/>
                </a:lnTo>
                <a:lnTo>
                  <a:pt x="82538" y="34946"/>
                </a:lnTo>
                <a:lnTo>
                  <a:pt x="81958" y="26649"/>
                </a:lnTo>
                <a:lnTo>
                  <a:pt x="80345" y="21467"/>
                </a:lnTo>
                <a:close/>
              </a:path>
              <a:path w="93345" h="106044">
                <a:moveTo>
                  <a:pt x="60284" y="21467"/>
                </a:moveTo>
                <a:lnTo>
                  <a:pt x="22255" y="21467"/>
                </a:lnTo>
                <a:lnTo>
                  <a:pt x="26494" y="22255"/>
                </a:lnTo>
                <a:lnTo>
                  <a:pt x="48093" y="22255"/>
                </a:lnTo>
                <a:lnTo>
                  <a:pt x="60284" y="21467"/>
                </a:lnTo>
                <a:close/>
              </a:path>
            </a:pathLst>
          </a:custGeom>
          <a:solidFill>
            <a:srgbClr val="000000"/>
          </a:solidFill>
        </p:spPr>
        <p:txBody>
          <a:bodyPr wrap="square" lIns="0" tIns="0" rIns="0" bIns="0" rtlCol="0"/>
          <a:lstStyle/>
          <a:p>
            <a:endParaRPr/>
          </a:p>
        </p:txBody>
      </p:sp>
      <p:sp>
        <p:nvSpPr>
          <p:cNvPr id="62" name="object 62"/>
          <p:cNvSpPr/>
          <p:nvPr/>
        </p:nvSpPr>
        <p:spPr>
          <a:xfrm>
            <a:off x="5865492" y="2997877"/>
            <a:ext cx="36830" cy="47625"/>
          </a:xfrm>
          <a:custGeom>
            <a:avLst/>
            <a:gdLst/>
            <a:ahLst/>
            <a:cxnLst/>
            <a:rect l="l" t="t" r="r" b="b"/>
            <a:pathLst>
              <a:path w="36829" h="47625">
                <a:moveTo>
                  <a:pt x="29407" y="0"/>
                </a:moveTo>
                <a:lnTo>
                  <a:pt x="1611" y="0"/>
                </a:lnTo>
                <a:lnTo>
                  <a:pt x="2686" y="11271"/>
                </a:lnTo>
                <a:lnTo>
                  <a:pt x="2376" y="14889"/>
                </a:lnTo>
                <a:lnTo>
                  <a:pt x="4978" y="20035"/>
                </a:lnTo>
                <a:lnTo>
                  <a:pt x="4155" y="21718"/>
                </a:lnTo>
                <a:lnTo>
                  <a:pt x="2340" y="23593"/>
                </a:lnTo>
                <a:lnTo>
                  <a:pt x="0" y="26840"/>
                </a:lnTo>
                <a:lnTo>
                  <a:pt x="0" y="41514"/>
                </a:lnTo>
                <a:lnTo>
                  <a:pt x="7522" y="47007"/>
                </a:lnTo>
                <a:lnTo>
                  <a:pt x="21455" y="46434"/>
                </a:lnTo>
                <a:lnTo>
                  <a:pt x="23307" y="44320"/>
                </a:lnTo>
                <a:lnTo>
                  <a:pt x="14900" y="44320"/>
                </a:lnTo>
                <a:lnTo>
                  <a:pt x="3772" y="30948"/>
                </a:lnTo>
                <a:lnTo>
                  <a:pt x="9862" y="25240"/>
                </a:lnTo>
                <a:lnTo>
                  <a:pt x="18037" y="25240"/>
                </a:lnTo>
                <a:lnTo>
                  <a:pt x="17551" y="24799"/>
                </a:lnTo>
                <a:lnTo>
                  <a:pt x="28607" y="21276"/>
                </a:lnTo>
                <a:lnTo>
                  <a:pt x="28622" y="20739"/>
                </a:lnTo>
                <a:lnTo>
                  <a:pt x="14900" y="20739"/>
                </a:lnTo>
                <a:lnTo>
                  <a:pt x="10065" y="18160"/>
                </a:lnTo>
                <a:lnTo>
                  <a:pt x="9671" y="8357"/>
                </a:lnTo>
                <a:lnTo>
                  <a:pt x="13909" y="7032"/>
                </a:lnTo>
                <a:lnTo>
                  <a:pt x="29105" y="7032"/>
                </a:lnTo>
                <a:lnTo>
                  <a:pt x="29407" y="0"/>
                </a:lnTo>
                <a:close/>
              </a:path>
              <a:path w="36829" h="47625">
                <a:moveTo>
                  <a:pt x="34637" y="42673"/>
                </a:moveTo>
                <a:lnTo>
                  <a:pt x="24751" y="42673"/>
                </a:lnTo>
                <a:lnTo>
                  <a:pt x="27199" y="45228"/>
                </a:lnTo>
                <a:lnTo>
                  <a:pt x="30972" y="45347"/>
                </a:lnTo>
                <a:lnTo>
                  <a:pt x="36583" y="44619"/>
                </a:lnTo>
                <a:lnTo>
                  <a:pt x="34637" y="42673"/>
                </a:lnTo>
                <a:close/>
              </a:path>
              <a:path w="36829" h="47625">
                <a:moveTo>
                  <a:pt x="18037" y="25240"/>
                </a:moveTo>
                <a:lnTo>
                  <a:pt x="9862" y="25240"/>
                </a:lnTo>
                <a:lnTo>
                  <a:pt x="20536" y="37109"/>
                </a:lnTo>
                <a:lnTo>
                  <a:pt x="14900" y="44320"/>
                </a:lnTo>
                <a:lnTo>
                  <a:pt x="23307" y="44320"/>
                </a:lnTo>
                <a:lnTo>
                  <a:pt x="24751" y="42673"/>
                </a:lnTo>
                <a:lnTo>
                  <a:pt x="34637" y="42673"/>
                </a:lnTo>
                <a:lnTo>
                  <a:pt x="33777" y="41813"/>
                </a:lnTo>
                <a:lnTo>
                  <a:pt x="29383" y="37300"/>
                </a:lnTo>
                <a:lnTo>
                  <a:pt x="31939" y="34924"/>
                </a:lnTo>
                <a:lnTo>
                  <a:pt x="32558" y="30840"/>
                </a:lnTo>
                <a:lnTo>
                  <a:pt x="24023" y="30840"/>
                </a:lnTo>
                <a:lnTo>
                  <a:pt x="21217" y="28285"/>
                </a:lnTo>
                <a:lnTo>
                  <a:pt x="19509" y="26578"/>
                </a:lnTo>
                <a:lnTo>
                  <a:pt x="18037" y="25240"/>
                </a:lnTo>
                <a:close/>
              </a:path>
              <a:path w="36829" h="47625">
                <a:moveTo>
                  <a:pt x="27067" y="23091"/>
                </a:moveTo>
                <a:lnTo>
                  <a:pt x="25784" y="24799"/>
                </a:lnTo>
                <a:lnTo>
                  <a:pt x="25730" y="29503"/>
                </a:lnTo>
                <a:lnTo>
                  <a:pt x="24023" y="30840"/>
                </a:lnTo>
                <a:lnTo>
                  <a:pt x="32558" y="30840"/>
                </a:lnTo>
                <a:lnTo>
                  <a:pt x="33359" y="25551"/>
                </a:lnTo>
                <a:lnTo>
                  <a:pt x="31461" y="23282"/>
                </a:lnTo>
                <a:lnTo>
                  <a:pt x="27067" y="23091"/>
                </a:lnTo>
                <a:close/>
              </a:path>
              <a:path w="36829" h="47625">
                <a:moveTo>
                  <a:pt x="29105" y="7032"/>
                </a:moveTo>
                <a:lnTo>
                  <a:pt x="16691" y="7032"/>
                </a:lnTo>
                <a:lnTo>
                  <a:pt x="21527" y="7534"/>
                </a:lnTo>
                <a:lnTo>
                  <a:pt x="22387" y="17229"/>
                </a:lnTo>
                <a:lnTo>
                  <a:pt x="19473" y="17694"/>
                </a:lnTo>
                <a:lnTo>
                  <a:pt x="16727" y="18494"/>
                </a:lnTo>
                <a:lnTo>
                  <a:pt x="14900" y="20739"/>
                </a:lnTo>
                <a:lnTo>
                  <a:pt x="28622" y="20739"/>
                </a:lnTo>
                <a:lnTo>
                  <a:pt x="28810" y="13886"/>
                </a:lnTo>
                <a:lnTo>
                  <a:pt x="29105" y="7032"/>
                </a:lnTo>
                <a:close/>
              </a:path>
            </a:pathLst>
          </a:custGeom>
          <a:solidFill>
            <a:srgbClr val="000000"/>
          </a:solidFill>
        </p:spPr>
        <p:txBody>
          <a:bodyPr wrap="square" lIns="0" tIns="0" rIns="0" bIns="0" rtlCol="0"/>
          <a:lstStyle/>
          <a:p>
            <a:endParaRPr/>
          </a:p>
        </p:txBody>
      </p:sp>
      <p:sp>
        <p:nvSpPr>
          <p:cNvPr id="63" name="object 63"/>
          <p:cNvSpPr/>
          <p:nvPr/>
        </p:nvSpPr>
        <p:spPr>
          <a:xfrm>
            <a:off x="1737118" y="5939746"/>
            <a:ext cx="464820" cy="617855"/>
          </a:xfrm>
          <a:custGeom>
            <a:avLst/>
            <a:gdLst/>
            <a:ahLst/>
            <a:cxnLst/>
            <a:rect l="l" t="t" r="r" b="b"/>
            <a:pathLst>
              <a:path w="464819" h="617854">
                <a:moveTo>
                  <a:pt x="464591" y="617362"/>
                </a:moveTo>
                <a:lnTo>
                  <a:pt x="0" y="617362"/>
                </a:lnTo>
                <a:lnTo>
                  <a:pt x="0" y="0"/>
                </a:lnTo>
                <a:lnTo>
                  <a:pt x="464591" y="0"/>
                </a:lnTo>
                <a:lnTo>
                  <a:pt x="464591" y="617362"/>
                </a:lnTo>
                <a:close/>
              </a:path>
            </a:pathLst>
          </a:custGeom>
          <a:ln w="17754">
            <a:solidFill>
              <a:srgbClr val="DA1320"/>
            </a:solidFill>
          </a:ln>
        </p:spPr>
        <p:txBody>
          <a:bodyPr wrap="square" lIns="0" tIns="0" rIns="0" bIns="0" rtlCol="0"/>
          <a:lstStyle/>
          <a:p>
            <a:endParaRPr/>
          </a:p>
        </p:txBody>
      </p:sp>
      <p:sp>
        <p:nvSpPr>
          <p:cNvPr id="64" name="object 64"/>
          <p:cNvSpPr/>
          <p:nvPr/>
        </p:nvSpPr>
        <p:spPr>
          <a:xfrm>
            <a:off x="1770609" y="6389626"/>
            <a:ext cx="142875" cy="111760"/>
          </a:xfrm>
          <a:custGeom>
            <a:avLst/>
            <a:gdLst/>
            <a:ahLst/>
            <a:cxnLst/>
            <a:rect l="l" t="t" r="r" b="b"/>
            <a:pathLst>
              <a:path w="142875" h="111760">
                <a:moveTo>
                  <a:pt x="40953" y="0"/>
                </a:moveTo>
                <a:lnTo>
                  <a:pt x="0" y="0"/>
                </a:lnTo>
                <a:lnTo>
                  <a:pt x="0" y="111625"/>
                </a:lnTo>
                <a:lnTo>
                  <a:pt x="21372" y="111625"/>
                </a:lnTo>
                <a:lnTo>
                  <a:pt x="21372" y="13897"/>
                </a:lnTo>
                <a:lnTo>
                  <a:pt x="46836" y="13897"/>
                </a:lnTo>
                <a:lnTo>
                  <a:pt x="40953" y="0"/>
                </a:lnTo>
                <a:close/>
              </a:path>
              <a:path w="142875" h="111760">
                <a:moveTo>
                  <a:pt x="46836" y="13897"/>
                </a:moveTo>
                <a:lnTo>
                  <a:pt x="21372" y="13897"/>
                </a:lnTo>
                <a:lnTo>
                  <a:pt x="61800" y="111625"/>
                </a:lnTo>
                <a:lnTo>
                  <a:pt x="75519" y="111625"/>
                </a:lnTo>
                <a:lnTo>
                  <a:pt x="91875" y="71877"/>
                </a:lnTo>
                <a:lnTo>
                  <a:pt x="71376" y="71877"/>
                </a:lnTo>
                <a:lnTo>
                  <a:pt x="46836" y="13897"/>
                </a:lnTo>
                <a:close/>
              </a:path>
              <a:path w="142875" h="111760">
                <a:moveTo>
                  <a:pt x="142430" y="13897"/>
                </a:moveTo>
                <a:lnTo>
                  <a:pt x="115733" y="13897"/>
                </a:lnTo>
                <a:lnTo>
                  <a:pt x="115733" y="111625"/>
                </a:lnTo>
                <a:lnTo>
                  <a:pt x="142430" y="111625"/>
                </a:lnTo>
                <a:lnTo>
                  <a:pt x="142430" y="13897"/>
                </a:lnTo>
                <a:close/>
              </a:path>
              <a:path w="142875" h="111760">
                <a:moveTo>
                  <a:pt x="142430" y="0"/>
                </a:moveTo>
                <a:lnTo>
                  <a:pt x="101261" y="0"/>
                </a:lnTo>
                <a:lnTo>
                  <a:pt x="71376" y="71877"/>
                </a:lnTo>
                <a:lnTo>
                  <a:pt x="91875" y="71877"/>
                </a:lnTo>
                <a:lnTo>
                  <a:pt x="115733" y="13897"/>
                </a:lnTo>
                <a:lnTo>
                  <a:pt x="142430" y="13897"/>
                </a:lnTo>
                <a:lnTo>
                  <a:pt x="142430" y="0"/>
                </a:lnTo>
                <a:close/>
              </a:path>
            </a:pathLst>
          </a:custGeom>
          <a:solidFill>
            <a:srgbClr val="DA1320"/>
          </a:solidFill>
        </p:spPr>
        <p:txBody>
          <a:bodyPr wrap="square" lIns="0" tIns="0" rIns="0" bIns="0" rtlCol="0"/>
          <a:lstStyle/>
          <a:p>
            <a:endParaRPr/>
          </a:p>
        </p:txBody>
      </p:sp>
      <p:sp>
        <p:nvSpPr>
          <p:cNvPr id="65" name="object 65"/>
          <p:cNvSpPr/>
          <p:nvPr/>
        </p:nvSpPr>
        <p:spPr>
          <a:xfrm>
            <a:off x="1929843" y="6389621"/>
            <a:ext cx="129539" cy="111760"/>
          </a:xfrm>
          <a:custGeom>
            <a:avLst/>
            <a:gdLst/>
            <a:ahLst/>
            <a:cxnLst/>
            <a:rect l="l" t="t" r="r" b="b"/>
            <a:pathLst>
              <a:path w="129539" h="111760">
                <a:moveTo>
                  <a:pt x="80426" y="0"/>
                </a:moveTo>
                <a:lnTo>
                  <a:pt x="48189" y="0"/>
                </a:lnTo>
                <a:lnTo>
                  <a:pt x="0" y="111625"/>
                </a:lnTo>
                <a:lnTo>
                  <a:pt x="22339" y="111625"/>
                </a:lnTo>
                <a:lnTo>
                  <a:pt x="33730" y="85047"/>
                </a:lnTo>
                <a:lnTo>
                  <a:pt x="117542" y="85047"/>
                </a:lnTo>
                <a:lnTo>
                  <a:pt x="110513" y="68940"/>
                </a:lnTo>
                <a:lnTo>
                  <a:pt x="40213" y="68940"/>
                </a:lnTo>
                <a:lnTo>
                  <a:pt x="61382" y="19139"/>
                </a:lnTo>
                <a:lnTo>
                  <a:pt x="88779" y="19139"/>
                </a:lnTo>
                <a:lnTo>
                  <a:pt x="80426" y="0"/>
                </a:lnTo>
                <a:close/>
              </a:path>
              <a:path w="129539" h="111760">
                <a:moveTo>
                  <a:pt x="117542" y="85047"/>
                </a:moveTo>
                <a:lnTo>
                  <a:pt x="89572" y="85047"/>
                </a:lnTo>
                <a:lnTo>
                  <a:pt x="101166" y="111625"/>
                </a:lnTo>
                <a:lnTo>
                  <a:pt x="129141" y="111625"/>
                </a:lnTo>
                <a:lnTo>
                  <a:pt x="117542" y="85047"/>
                </a:lnTo>
                <a:close/>
              </a:path>
              <a:path w="129539" h="111760">
                <a:moveTo>
                  <a:pt x="88779" y="19139"/>
                </a:moveTo>
                <a:lnTo>
                  <a:pt x="61382" y="19139"/>
                </a:lnTo>
                <a:lnTo>
                  <a:pt x="82552" y="68940"/>
                </a:lnTo>
                <a:lnTo>
                  <a:pt x="110513" y="68940"/>
                </a:lnTo>
                <a:lnTo>
                  <a:pt x="88779" y="19139"/>
                </a:lnTo>
                <a:close/>
              </a:path>
            </a:pathLst>
          </a:custGeom>
          <a:solidFill>
            <a:srgbClr val="DA1320"/>
          </a:solidFill>
        </p:spPr>
        <p:txBody>
          <a:bodyPr wrap="square" lIns="0" tIns="0" rIns="0" bIns="0" rtlCol="0"/>
          <a:lstStyle/>
          <a:p>
            <a:endParaRPr/>
          </a:p>
        </p:txBody>
      </p:sp>
      <p:sp>
        <p:nvSpPr>
          <p:cNvPr id="66" name="object 66"/>
          <p:cNvSpPr/>
          <p:nvPr/>
        </p:nvSpPr>
        <p:spPr>
          <a:xfrm>
            <a:off x="2076431" y="6477756"/>
            <a:ext cx="27305" cy="0"/>
          </a:xfrm>
          <a:custGeom>
            <a:avLst/>
            <a:gdLst/>
            <a:ahLst/>
            <a:cxnLst/>
            <a:rect l="l" t="t" r="r" b="b"/>
            <a:pathLst>
              <a:path w="27305">
                <a:moveTo>
                  <a:pt x="0" y="0"/>
                </a:moveTo>
                <a:lnTo>
                  <a:pt x="26912" y="0"/>
                </a:lnTo>
              </a:path>
            </a:pathLst>
          </a:custGeom>
          <a:ln w="46990">
            <a:solidFill>
              <a:srgbClr val="DA1320"/>
            </a:solidFill>
          </a:ln>
        </p:spPr>
        <p:txBody>
          <a:bodyPr wrap="square" lIns="0" tIns="0" rIns="0" bIns="0" rtlCol="0"/>
          <a:lstStyle/>
          <a:p>
            <a:endParaRPr/>
          </a:p>
        </p:txBody>
      </p:sp>
      <p:sp>
        <p:nvSpPr>
          <p:cNvPr id="67" name="object 67"/>
          <p:cNvSpPr/>
          <p:nvPr/>
        </p:nvSpPr>
        <p:spPr>
          <a:xfrm>
            <a:off x="2076431" y="6446006"/>
            <a:ext cx="78105" cy="0"/>
          </a:xfrm>
          <a:custGeom>
            <a:avLst/>
            <a:gdLst/>
            <a:ahLst/>
            <a:cxnLst/>
            <a:rect l="l" t="t" r="r" b="b"/>
            <a:pathLst>
              <a:path w="78105">
                <a:moveTo>
                  <a:pt x="0" y="0"/>
                </a:moveTo>
                <a:lnTo>
                  <a:pt x="77967" y="0"/>
                </a:lnTo>
              </a:path>
            </a:pathLst>
          </a:custGeom>
          <a:ln w="16509">
            <a:solidFill>
              <a:srgbClr val="DA1320"/>
            </a:solidFill>
          </a:ln>
        </p:spPr>
        <p:txBody>
          <a:bodyPr wrap="square" lIns="0" tIns="0" rIns="0" bIns="0" rtlCol="0"/>
          <a:lstStyle/>
          <a:p>
            <a:endParaRPr/>
          </a:p>
        </p:txBody>
      </p:sp>
      <p:sp>
        <p:nvSpPr>
          <p:cNvPr id="68" name="object 68"/>
          <p:cNvSpPr/>
          <p:nvPr/>
        </p:nvSpPr>
        <p:spPr>
          <a:xfrm>
            <a:off x="2076431" y="6422512"/>
            <a:ext cx="27305" cy="0"/>
          </a:xfrm>
          <a:custGeom>
            <a:avLst/>
            <a:gdLst/>
            <a:ahLst/>
            <a:cxnLst/>
            <a:rect l="l" t="t" r="r" b="b"/>
            <a:pathLst>
              <a:path w="27305">
                <a:moveTo>
                  <a:pt x="0" y="0"/>
                </a:moveTo>
                <a:lnTo>
                  <a:pt x="26912" y="0"/>
                </a:lnTo>
              </a:path>
            </a:pathLst>
          </a:custGeom>
          <a:ln w="30479">
            <a:solidFill>
              <a:srgbClr val="DA1320"/>
            </a:solidFill>
          </a:ln>
        </p:spPr>
        <p:txBody>
          <a:bodyPr wrap="square" lIns="0" tIns="0" rIns="0" bIns="0" rtlCol="0"/>
          <a:lstStyle/>
          <a:p>
            <a:endParaRPr/>
          </a:p>
        </p:txBody>
      </p:sp>
      <p:sp>
        <p:nvSpPr>
          <p:cNvPr id="69" name="object 69"/>
          <p:cNvSpPr/>
          <p:nvPr/>
        </p:nvSpPr>
        <p:spPr>
          <a:xfrm>
            <a:off x="2076431" y="6398381"/>
            <a:ext cx="92075" cy="0"/>
          </a:xfrm>
          <a:custGeom>
            <a:avLst/>
            <a:gdLst/>
            <a:ahLst/>
            <a:cxnLst/>
            <a:rect l="l" t="t" r="r" b="b"/>
            <a:pathLst>
              <a:path w="92075">
                <a:moveTo>
                  <a:pt x="0" y="0"/>
                </a:moveTo>
                <a:lnTo>
                  <a:pt x="91793" y="0"/>
                </a:lnTo>
              </a:path>
            </a:pathLst>
          </a:custGeom>
          <a:ln w="17780">
            <a:solidFill>
              <a:srgbClr val="DA1320"/>
            </a:solidFill>
          </a:ln>
        </p:spPr>
        <p:txBody>
          <a:bodyPr wrap="square" lIns="0" tIns="0" rIns="0" bIns="0" rtlCol="0"/>
          <a:lstStyle/>
          <a:p>
            <a:endParaRPr/>
          </a:p>
        </p:txBody>
      </p:sp>
      <p:sp>
        <p:nvSpPr>
          <p:cNvPr id="70" name="object 70"/>
          <p:cNvSpPr/>
          <p:nvPr/>
        </p:nvSpPr>
        <p:spPr>
          <a:xfrm>
            <a:off x="1770609" y="5971757"/>
            <a:ext cx="398145" cy="398145"/>
          </a:xfrm>
          <a:custGeom>
            <a:avLst/>
            <a:gdLst/>
            <a:ahLst/>
            <a:cxnLst/>
            <a:rect l="l" t="t" r="r" b="b"/>
            <a:pathLst>
              <a:path w="398144" h="398145">
                <a:moveTo>
                  <a:pt x="397621" y="397621"/>
                </a:moveTo>
                <a:lnTo>
                  <a:pt x="0" y="397621"/>
                </a:lnTo>
                <a:lnTo>
                  <a:pt x="0" y="0"/>
                </a:lnTo>
                <a:lnTo>
                  <a:pt x="397621" y="0"/>
                </a:lnTo>
                <a:lnTo>
                  <a:pt x="397621" y="397621"/>
                </a:lnTo>
                <a:close/>
              </a:path>
            </a:pathLst>
          </a:custGeom>
          <a:solidFill>
            <a:srgbClr val="DA1320"/>
          </a:solidFill>
        </p:spPr>
        <p:txBody>
          <a:bodyPr wrap="square" lIns="0" tIns="0" rIns="0" bIns="0" rtlCol="0"/>
          <a:lstStyle/>
          <a:p>
            <a:endParaRPr/>
          </a:p>
        </p:txBody>
      </p:sp>
      <p:sp>
        <p:nvSpPr>
          <p:cNvPr id="71" name="object 71"/>
          <p:cNvSpPr/>
          <p:nvPr/>
        </p:nvSpPr>
        <p:spPr>
          <a:xfrm>
            <a:off x="1827038" y="6021522"/>
            <a:ext cx="285115" cy="285115"/>
          </a:xfrm>
          <a:custGeom>
            <a:avLst/>
            <a:gdLst/>
            <a:ahLst/>
            <a:cxnLst/>
            <a:rect l="l" t="t" r="r" b="b"/>
            <a:pathLst>
              <a:path w="285114" h="285114">
                <a:moveTo>
                  <a:pt x="284765" y="142382"/>
                </a:moveTo>
                <a:lnTo>
                  <a:pt x="277506" y="187386"/>
                </a:lnTo>
                <a:lnTo>
                  <a:pt x="257294" y="226472"/>
                </a:lnTo>
                <a:lnTo>
                  <a:pt x="226472" y="257294"/>
                </a:lnTo>
                <a:lnTo>
                  <a:pt x="187386" y="277506"/>
                </a:lnTo>
                <a:lnTo>
                  <a:pt x="142382" y="284765"/>
                </a:lnTo>
                <a:lnTo>
                  <a:pt x="97378" y="277506"/>
                </a:lnTo>
                <a:lnTo>
                  <a:pt x="58293" y="257294"/>
                </a:lnTo>
                <a:lnTo>
                  <a:pt x="27471" y="226472"/>
                </a:lnTo>
                <a:lnTo>
                  <a:pt x="7258" y="187386"/>
                </a:lnTo>
                <a:lnTo>
                  <a:pt x="0" y="142382"/>
                </a:lnTo>
                <a:lnTo>
                  <a:pt x="7258" y="97378"/>
                </a:lnTo>
                <a:lnTo>
                  <a:pt x="27471" y="58293"/>
                </a:lnTo>
                <a:lnTo>
                  <a:pt x="58293" y="27471"/>
                </a:lnTo>
                <a:lnTo>
                  <a:pt x="97378" y="7258"/>
                </a:lnTo>
                <a:lnTo>
                  <a:pt x="142382" y="0"/>
                </a:lnTo>
                <a:lnTo>
                  <a:pt x="187386" y="7258"/>
                </a:lnTo>
                <a:lnTo>
                  <a:pt x="226472" y="27471"/>
                </a:lnTo>
                <a:lnTo>
                  <a:pt x="257294" y="58293"/>
                </a:lnTo>
                <a:lnTo>
                  <a:pt x="277506" y="97378"/>
                </a:lnTo>
                <a:lnTo>
                  <a:pt x="284765" y="142382"/>
                </a:lnTo>
                <a:close/>
              </a:path>
            </a:pathLst>
          </a:custGeom>
          <a:ln w="22829">
            <a:solidFill>
              <a:srgbClr val="FFFFFF"/>
            </a:solidFill>
          </a:ln>
        </p:spPr>
        <p:txBody>
          <a:bodyPr wrap="square" lIns="0" tIns="0" rIns="0" bIns="0" rtlCol="0"/>
          <a:lstStyle/>
          <a:p>
            <a:endParaRPr/>
          </a:p>
        </p:txBody>
      </p:sp>
      <p:sp>
        <p:nvSpPr>
          <p:cNvPr id="72" name="object 72"/>
          <p:cNvSpPr/>
          <p:nvPr/>
        </p:nvSpPr>
        <p:spPr>
          <a:xfrm>
            <a:off x="1819830" y="6079049"/>
            <a:ext cx="295910" cy="280035"/>
          </a:xfrm>
          <a:custGeom>
            <a:avLst/>
            <a:gdLst/>
            <a:ahLst/>
            <a:cxnLst/>
            <a:rect l="l" t="t" r="r" b="b"/>
            <a:pathLst>
              <a:path w="295910" h="280035">
                <a:moveTo>
                  <a:pt x="3268" y="279798"/>
                </a:moveTo>
                <a:lnTo>
                  <a:pt x="3292" y="191778"/>
                </a:lnTo>
                <a:lnTo>
                  <a:pt x="0" y="80906"/>
                </a:lnTo>
                <a:lnTo>
                  <a:pt x="14160" y="23972"/>
                </a:lnTo>
                <a:lnTo>
                  <a:pt x="59506" y="2996"/>
                </a:lnTo>
                <a:lnTo>
                  <a:pt x="149770" y="0"/>
                </a:lnTo>
                <a:lnTo>
                  <a:pt x="238581" y="30099"/>
                </a:lnTo>
                <a:lnTo>
                  <a:pt x="281474" y="96318"/>
                </a:lnTo>
                <a:lnTo>
                  <a:pt x="295043" y="162538"/>
                </a:lnTo>
                <a:lnTo>
                  <a:pt x="295878" y="192637"/>
                </a:lnTo>
                <a:lnTo>
                  <a:pt x="295866" y="279798"/>
                </a:lnTo>
              </a:path>
            </a:pathLst>
          </a:custGeom>
          <a:ln w="22829">
            <a:solidFill>
              <a:srgbClr val="FFFFFF"/>
            </a:solidFill>
          </a:ln>
        </p:spPr>
        <p:txBody>
          <a:bodyPr wrap="square" lIns="0" tIns="0" rIns="0" bIns="0" rtlCol="0"/>
          <a:lstStyle/>
          <a:p>
            <a:endParaRPr/>
          </a:p>
        </p:txBody>
      </p:sp>
      <p:sp>
        <p:nvSpPr>
          <p:cNvPr id="73" name="object 73"/>
          <p:cNvSpPr/>
          <p:nvPr/>
        </p:nvSpPr>
        <p:spPr>
          <a:xfrm>
            <a:off x="11645358" y="3366885"/>
            <a:ext cx="597202" cy="458359"/>
          </a:xfrm>
          <a:prstGeom prst="rect">
            <a:avLst/>
          </a:prstGeom>
          <a:blipFill>
            <a:blip r:embed="rId4" cstate="print"/>
            <a:stretch>
              <a:fillRect/>
            </a:stretch>
          </a:blipFill>
        </p:spPr>
        <p:txBody>
          <a:bodyPr wrap="square" lIns="0" tIns="0" rIns="0" bIns="0" rtlCol="0"/>
          <a:lstStyle/>
          <a:p>
            <a:endParaRPr/>
          </a:p>
        </p:txBody>
      </p:sp>
      <p:sp>
        <p:nvSpPr>
          <p:cNvPr id="74" name="object 74"/>
          <p:cNvSpPr/>
          <p:nvPr/>
        </p:nvSpPr>
        <p:spPr>
          <a:xfrm>
            <a:off x="8952078" y="2056247"/>
            <a:ext cx="795445" cy="592229"/>
          </a:xfrm>
          <a:prstGeom prst="rect">
            <a:avLst/>
          </a:prstGeom>
          <a:blipFill>
            <a:blip r:embed="rId5" cstate="print"/>
            <a:stretch>
              <a:fillRect/>
            </a:stretch>
          </a:blipFill>
        </p:spPr>
        <p:txBody>
          <a:bodyPr wrap="square" lIns="0" tIns="0" rIns="0" bIns="0" rtlCol="0"/>
          <a:lstStyle/>
          <a:p>
            <a:endParaRPr/>
          </a:p>
        </p:txBody>
      </p:sp>
      <p:sp>
        <p:nvSpPr>
          <p:cNvPr id="75" name="object 75"/>
          <p:cNvSpPr txBox="1"/>
          <p:nvPr/>
        </p:nvSpPr>
        <p:spPr>
          <a:xfrm>
            <a:off x="314590" y="6838704"/>
            <a:ext cx="92075" cy="220979"/>
          </a:xfrm>
          <a:prstGeom prst="rect">
            <a:avLst/>
          </a:prstGeom>
        </p:spPr>
        <p:txBody>
          <a:bodyPr vert="horz" wrap="square" lIns="0" tIns="26034" rIns="0" bIns="0" rtlCol="0">
            <a:spAutoFit/>
          </a:bodyPr>
          <a:lstStyle/>
          <a:p>
            <a:pPr marL="12700">
              <a:lnSpc>
                <a:spcPct val="100000"/>
              </a:lnSpc>
              <a:spcBef>
                <a:spcPts val="204"/>
              </a:spcBef>
            </a:pPr>
            <a:r>
              <a:rPr sz="1100" b="1" spc="20" dirty="0">
                <a:solidFill>
                  <a:srgbClr val="FFFFFF"/>
                </a:solidFill>
                <a:latin typeface="Arial Narrow"/>
                <a:cs typeface="Arial Narrow"/>
              </a:rPr>
              <a:t>6</a:t>
            </a:r>
            <a:endParaRPr sz="1100">
              <a:latin typeface="Arial Narrow"/>
              <a:cs typeface="Arial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0051918" cy="71075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2690" y="6791906"/>
            <a:ext cx="474345" cy="315595"/>
          </a:xfrm>
          <a:custGeom>
            <a:avLst/>
            <a:gdLst/>
            <a:ahLst/>
            <a:cxnLst/>
            <a:rect l="l" t="t" r="r" b="b"/>
            <a:pathLst>
              <a:path w="474345" h="315595">
                <a:moveTo>
                  <a:pt x="474084" y="0"/>
                </a:moveTo>
                <a:lnTo>
                  <a:pt x="72164" y="0"/>
                </a:lnTo>
                <a:lnTo>
                  <a:pt x="0" y="315606"/>
                </a:lnTo>
                <a:lnTo>
                  <a:pt x="401907" y="315606"/>
                </a:lnTo>
                <a:lnTo>
                  <a:pt x="474084" y="0"/>
                </a:lnTo>
                <a:close/>
              </a:path>
            </a:pathLst>
          </a:custGeom>
          <a:solidFill>
            <a:srgbClr val="FFFFFF"/>
          </a:solidFill>
        </p:spPr>
        <p:txBody>
          <a:bodyPr wrap="square" lIns="0" tIns="0" rIns="0" bIns="0" rtlCol="0"/>
          <a:lstStyle/>
          <a:p>
            <a:endParaRPr/>
          </a:p>
        </p:txBody>
      </p:sp>
      <p:sp>
        <p:nvSpPr>
          <p:cNvPr id="4" name="object 4"/>
          <p:cNvSpPr/>
          <p:nvPr/>
        </p:nvSpPr>
        <p:spPr>
          <a:xfrm>
            <a:off x="19850258" y="11"/>
            <a:ext cx="253829" cy="177686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850251" y="1723061"/>
            <a:ext cx="254000" cy="1830705"/>
          </a:xfrm>
          <a:custGeom>
            <a:avLst/>
            <a:gdLst/>
            <a:ahLst/>
            <a:cxnLst/>
            <a:rect l="l" t="t" r="r" b="b"/>
            <a:pathLst>
              <a:path w="254000" h="1830704">
                <a:moveTo>
                  <a:pt x="0" y="0"/>
                </a:moveTo>
                <a:lnTo>
                  <a:pt x="0" y="1776878"/>
                </a:lnTo>
                <a:lnTo>
                  <a:pt x="253841" y="1830464"/>
                </a:lnTo>
                <a:lnTo>
                  <a:pt x="253841" y="53598"/>
                </a:lnTo>
                <a:lnTo>
                  <a:pt x="0" y="0"/>
                </a:lnTo>
                <a:close/>
              </a:path>
            </a:pathLst>
          </a:custGeom>
          <a:solidFill>
            <a:srgbClr val="C6C6C6"/>
          </a:solidFill>
        </p:spPr>
        <p:txBody>
          <a:bodyPr wrap="square" lIns="0" tIns="0" rIns="0" bIns="0" rtlCol="0"/>
          <a:lstStyle/>
          <a:p>
            <a:endParaRPr/>
          </a:p>
        </p:txBody>
      </p:sp>
      <p:sp>
        <p:nvSpPr>
          <p:cNvPr id="6" name="object 6"/>
          <p:cNvSpPr/>
          <p:nvPr/>
        </p:nvSpPr>
        <p:spPr>
          <a:xfrm>
            <a:off x="19850251" y="3499601"/>
            <a:ext cx="254000" cy="1830705"/>
          </a:xfrm>
          <a:custGeom>
            <a:avLst/>
            <a:gdLst/>
            <a:ahLst/>
            <a:cxnLst/>
            <a:rect l="l" t="t" r="r" b="b"/>
            <a:pathLst>
              <a:path w="254000" h="1830704">
                <a:moveTo>
                  <a:pt x="0" y="0"/>
                </a:moveTo>
                <a:lnTo>
                  <a:pt x="0" y="1776878"/>
                </a:lnTo>
                <a:lnTo>
                  <a:pt x="253841" y="1830464"/>
                </a:lnTo>
                <a:lnTo>
                  <a:pt x="253841" y="53586"/>
                </a:lnTo>
                <a:lnTo>
                  <a:pt x="0" y="0"/>
                </a:lnTo>
                <a:close/>
              </a:path>
            </a:pathLst>
          </a:custGeom>
          <a:solidFill>
            <a:srgbClr val="C6C6C6"/>
          </a:solidFill>
        </p:spPr>
        <p:txBody>
          <a:bodyPr wrap="square" lIns="0" tIns="0" rIns="0" bIns="0" rtlCol="0"/>
          <a:lstStyle/>
          <a:p>
            <a:endParaRPr/>
          </a:p>
        </p:txBody>
      </p:sp>
      <p:sp>
        <p:nvSpPr>
          <p:cNvPr id="7" name="object 7"/>
          <p:cNvSpPr/>
          <p:nvPr/>
        </p:nvSpPr>
        <p:spPr>
          <a:xfrm>
            <a:off x="19850251" y="5276153"/>
            <a:ext cx="254000" cy="1831975"/>
          </a:xfrm>
          <a:custGeom>
            <a:avLst/>
            <a:gdLst/>
            <a:ahLst/>
            <a:cxnLst/>
            <a:rect l="l" t="t" r="r" b="b"/>
            <a:pathLst>
              <a:path w="254000" h="1831975">
                <a:moveTo>
                  <a:pt x="0" y="0"/>
                </a:moveTo>
                <a:lnTo>
                  <a:pt x="0" y="1831359"/>
                </a:lnTo>
                <a:lnTo>
                  <a:pt x="253841" y="1830452"/>
                </a:lnTo>
                <a:lnTo>
                  <a:pt x="253841" y="53574"/>
                </a:lnTo>
                <a:lnTo>
                  <a:pt x="0" y="0"/>
                </a:lnTo>
                <a:close/>
              </a:path>
            </a:pathLst>
          </a:custGeom>
          <a:solidFill>
            <a:srgbClr val="C6C6C6"/>
          </a:solidFill>
        </p:spPr>
        <p:txBody>
          <a:bodyPr wrap="square" lIns="0" tIns="0" rIns="0" bIns="0" rtlCol="0"/>
          <a:lstStyle/>
          <a:p>
            <a:endParaRPr/>
          </a:p>
        </p:txBody>
      </p:sp>
      <p:sp>
        <p:nvSpPr>
          <p:cNvPr id="8" name="object 8"/>
          <p:cNvSpPr txBox="1"/>
          <p:nvPr/>
        </p:nvSpPr>
        <p:spPr>
          <a:xfrm>
            <a:off x="19913893" y="571841"/>
            <a:ext cx="156845" cy="633730"/>
          </a:xfrm>
          <a:prstGeom prst="rect">
            <a:avLst/>
          </a:prstGeom>
        </p:spPr>
        <p:txBody>
          <a:bodyPr vert="vert270" wrap="square" lIns="0" tIns="0" rIns="0" bIns="0" rtlCol="0">
            <a:spAutoFit/>
          </a:bodyPr>
          <a:lstStyle/>
          <a:p>
            <a:pPr marL="12700">
              <a:lnSpc>
                <a:spcPts val="1080"/>
              </a:lnSpc>
            </a:pPr>
            <a:r>
              <a:rPr sz="1000" dirty="0">
                <a:solidFill>
                  <a:srgbClr val="FFFFFF"/>
                </a:solidFill>
                <a:latin typeface="Calibri"/>
                <a:cs typeface="Calibri"/>
              </a:rPr>
              <a:t>COMPANY</a:t>
            </a:r>
            <a:endParaRPr sz="1000">
              <a:latin typeface="Calibri"/>
              <a:cs typeface="Calibri"/>
            </a:endParaRPr>
          </a:p>
        </p:txBody>
      </p:sp>
      <p:sp>
        <p:nvSpPr>
          <p:cNvPr id="9" name="object 9"/>
          <p:cNvSpPr/>
          <p:nvPr/>
        </p:nvSpPr>
        <p:spPr>
          <a:xfrm>
            <a:off x="12103114" y="1057668"/>
            <a:ext cx="2573517" cy="125188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4374017" y="913578"/>
            <a:ext cx="434340" cy="322580"/>
          </a:xfrm>
          <a:custGeom>
            <a:avLst/>
            <a:gdLst/>
            <a:ahLst/>
            <a:cxnLst/>
            <a:rect l="l" t="t" r="r" b="b"/>
            <a:pathLst>
              <a:path w="434340" h="322580">
                <a:moveTo>
                  <a:pt x="0" y="0"/>
                </a:moveTo>
                <a:lnTo>
                  <a:pt x="434133" y="0"/>
                </a:lnTo>
                <a:lnTo>
                  <a:pt x="434133" y="322376"/>
                </a:lnTo>
                <a:lnTo>
                  <a:pt x="0" y="322376"/>
                </a:lnTo>
                <a:lnTo>
                  <a:pt x="0" y="0"/>
                </a:lnTo>
                <a:close/>
              </a:path>
            </a:pathLst>
          </a:custGeom>
          <a:solidFill>
            <a:srgbClr val="000000">
              <a:alpha val="43998"/>
            </a:srgbClr>
          </a:solidFill>
        </p:spPr>
        <p:txBody>
          <a:bodyPr wrap="square" lIns="0" tIns="0" rIns="0" bIns="0" rtlCol="0"/>
          <a:lstStyle/>
          <a:p>
            <a:endParaRPr/>
          </a:p>
        </p:txBody>
      </p:sp>
      <p:sp>
        <p:nvSpPr>
          <p:cNvPr id="11" name="object 11"/>
          <p:cNvSpPr/>
          <p:nvPr/>
        </p:nvSpPr>
        <p:spPr>
          <a:xfrm>
            <a:off x="14502592" y="903867"/>
            <a:ext cx="271780" cy="296545"/>
          </a:xfrm>
          <a:custGeom>
            <a:avLst/>
            <a:gdLst/>
            <a:ahLst/>
            <a:cxnLst/>
            <a:rect l="l" t="t" r="r" b="b"/>
            <a:pathLst>
              <a:path w="271780" h="296544">
                <a:moveTo>
                  <a:pt x="246676" y="87835"/>
                </a:moveTo>
                <a:lnTo>
                  <a:pt x="187384" y="87835"/>
                </a:lnTo>
                <a:lnTo>
                  <a:pt x="126373" y="113756"/>
                </a:lnTo>
                <a:lnTo>
                  <a:pt x="88211" y="141718"/>
                </a:lnTo>
                <a:lnTo>
                  <a:pt x="56855" y="189110"/>
                </a:lnTo>
                <a:lnTo>
                  <a:pt x="16262" y="273321"/>
                </a:lnTo>
                <a:lnTo>
                  <a:pt x="76512" y="293778"/>
                </a:lnTo>
                <a:lnTo>
                  <a:pt x="125442" y="295951"/>
                </a:lnTo>
                <a:lnTo>
                  <a:pt x="163883" y="282506"/>
                </a:lnTo>
                <a:lnTo>
                  <a:pt x="192666" y="256107"/>
                </a:lnTo>
                <a:lnTo>
                  <a:pt x="212624" y="219422"/>
                </a:lnTo>
                <a:lnTo>
                  <a:pt x="224588" y="175115"/>
                </a:lnTo>
                <a:lnTo>
                  <a:pt x="231372" y="138188"/>
                </a:lnTo>
                <a:lnTo>
                  <a:pt x="238513" y="110333"/>
                </a:lnTo>
                <a:lnTo>
                  <a:pt x="246676" y="87835"/>
                </a:lnTo>
                <a:close/>
              </a:path>
              <a:path w="271780" h="296544">
                <a:moveTo>
                  <a:pt x="35613" y="0"/>
                </a:moveTo>
                <a:lnTo>
                  <a:pt x="5503" y="22811"/>
                </a:lnTo>
                <a:lnTo>
                  <a:pt x="0" y="75680"/>
                </a:lnTo>
                <a:lnTo>
                  <a:pt x="33607" y="105322"/>
                </a:lnTo>
                <a:lnTo>
                  <a:pt x="50898" y="124001"/>
                </a:lnTo>
                <a:lnTo>
                  <a:pt x="57351" y="139635"/>
                </a:lnTo>
                <a:lnTo>
                  <a:pt x="58445" y="160143"/>
                </a:lnTo>
                <a:lnTo>
                  <a:pt x="80716" y="137400"/>
                </a:lnTo>
                <a:lnTo>
                  <a:pt x="101570" y="122288"/>
                </a:lnTo>
                <a:lnTo>
                  <a:pt x="133097" y="108025"/>
                </a:lnTo>
                <a:lnTo>
                  <a:pt x="187384" y="87835"/>
                </a:lnTo>
                <a:lnTo>
                  <a:pt x="246676" y="87835"/>
                </a:lnTo>
                <a:lnTo>
                  <a:pt x="250405" y="77556"/>
                </a:lnTo>
                <a:lnTo>
                  <a:pt x="271440" y="25867"/>
                </a:lnTo>
                <a:lnTo>
                  <a:pt x="115776" y="2575"/>
                </a:lnTo>
                <a:lnTo>
                  <a:pt x="35613" y="0"/>
                </a:lnTo>
                <a:close/>
              </a:path>
            </a:pathLst>
          </a:custGeom>
          <a:solidFill>
            <a:srgbClr val="95C11F"/>
          </a:solidFill>
        </p:spPr>
        <p:txBody>
          <a:bodyPr wrap="square" lIns="0" tIns="0" rIns="0" bIns="0" rtlCol="0"/>
          <a:lstStyle/>
          <a:p>
            <a:endParaRPr/>
          </a:p>
        </p:txBody>
      </p:sp>
      <p:sp>
        <p:nvSpPr>
          <p:cNvPr id="12" name="object 12"/>
          <p:cNvSpPr/>
          <p:nvPr/>
        </p:nvSpPr>
        <p:spPr>
          <a:xfrm>
            <a:off x="14379686" y="929368"/>
            <a:ext cx="196850" cy="268605"/>
          </a:xfrm>
          <a:custGeom>
            <a:avLst/>
            <a:gdLst/>
            <a:ahLst/>
            <a:cxnLst/>
            <a:rect l="l" t="t" r="r" b="b"/>
            <a:pathLst>
              <a:path w="196850" h="268605">
                <a:moveTo>
                  <a:pt x="40449" y="0"/>
                </a:moveTo>
                <a:lnTo>
                  <a:pt x="38459" y="27227"/>
                </a:lnTo>
                <a:lnTo>
                  <a:pt x="35368" y="46066"/>
                </a:lnTo>
                <a:lnTo>
                  <a:pt x="28991" y="65304"/>
                </a:lnTo>
                <a:lnTo>
                  <a:pt x="17142" y="93727"/>
                </a:lnTo>
                <a:lnTo>
                  <a:pt x="5374" y="129251"/>
                </a:lnTo>
                <a:lnTo>
                  <a:pt x="0" y="176041"/>
                </a:lnTo>
                <a:lnTo>
                  <a:pt x="11447" y="225364"/>
                </a:lnTo>
                <a:lnTo>
                  <a:pt x="50144" y="268491"/>
                </a:lnTo>
                <a:lnTo>
                  <a:pt x="79048" y="229917"/>
                </a:lnTo>
                <a:lnTo>
                  <a:pt x="93102" y="200876"/>
                </a:lnTo>
                <a:lnTo>
                  <a:pt x="96282" y="166802"/>
                </a:lnTo>
                <a:lnTo>
                  <a:pt x="92566" y="113130"/>
                </a:lnTo>
                <a:lnTo>
                  <a:pt x="163337" y="113130"/>
                </a:lnTo>
                <a:lnTo>
                  <a:pt x="139824" y="87053"/>
                </a:lnTo>
                <a:lnTo>
                  <a:pt x="113956" y="60736"/>
                </a:lnTo>
                <a:lnTo>
                  <a:pt x="95183" y="43593"/>
                </a:lnTo>
                <a:lnTo>
                  <a:pt x="73887" y="26418"/>
                </a:lnTo>
                <a:lnTo>
                  <a:pt x="40449" y="0"/>
                </a:lnTo>
                <a:close/>
              </a:path>
              <a:path w="196850" h="268605">
                <a:moveTo>
                  <a:pt x="163337" y="113130"/>
                </a:moveTo>
                <a:lnTo>
                  <a:pt x="92566" y="113130"/>
                </a:lnTo>
                <a:lnTo>
                  <a:pt x="104296" y="163548"/>
                </a:lnTo>
                <a:lnTo>
                  <a:pt x="109930" y="194730"/>
                </a:lnTo>
                <a:lnTo>
                  <a:pt x="111019" y="219611"/>
                </a:lnTo>
                <a:lnTo>
                  <a:pt x="109115" y="251131"/>
                </a:lnTo>
                <a:lnTo>
                  <a:pt x="172438" y="203716"/>
                </a:lnTo>
                <a:lnTo>
                  <a:pt x="196745" y="170820"/>
                </a:lnTo>
                <a:lnTo>
                  <a:pt x="184914" y="137060"/>
                </a:lnTo>
                <a:lnTo>
                  <a:pt x="163337" y="113130"/>
                </a:lnTo>
                <a:close/>
              </a:path>
            </a:pathLst>
          </a:custGeom>
          <a:solidFill>
            <a:srgbClr val="3AAA35"/>
          </a:solidFill>
        </p:spPr>
        <p:txBody>
          <a:bodyPr wrap="square" lIns="0" tIns="0" rIns="0" bIns="0" rtlCol="0"/>
          <a:lstStyle/>
          <a:p>
            <a:endParaRPr/>
          </a:p>
        </p:txBody>
      </p:sp>
      <p:sp>
        <p:nvSpPr>
          <p:cNvPr id="13" name="object 13"/>
          <p:cNvSpPr txBox="1"/>
          <p:nvPr/>
        </p:nvSpPr>
        <p:spPr>
          <a:xfrm>
            <a:off x="12586484" y="1327238"/>
            <a:ext cx="1743453" cy="760529"/>
          </a:xfrm>
          <a:prstGeom prst="rect">
            <a:avLst/>
          </a:prstGeom>
        </p:spPr>
        <p:txBody>
          <a:bodyPr vert="horz" wrap="square" lIns="0" tIns="0" rIns="0" bIns="0" rtlCol="0">
            <a:spAutoFit/>
          </a:bodyPr>
          <a:lstStyle/>
          <a:p>
            <a:pPr marL="12700" marR="5080" indent="-635">
              <a:lnSpc>
                <a:spcPct val="104500"/>
              </a:lnSpc>
            </a:pPr>
            <a:r>
              <a:rPr sz="1200" spc="-65" dirty="0" err="1">
                <a:solidFill>
                  <a:srgbClr val="FFFFFF"/>
                </a:solidFill>
                <a:latin typeface="Arial"/>
                <a:cs typeface="Arial"/>
              </a:rPr>
              <a:t>リサイクル可能な</a:t>
            </a:r>
            <a:r>
              <a:rPr sz="1200" spc="-70" dirty="0" err="1">
                <a:solidFill>
                  <a:srgbClr val="FFFFFF"/>
                </a:solidFill>
                <a:latin typeface="Arial"/>
                <a:cs typeface="Arial"/>
              </a:rPr>
              <a:t>パッケージを</a:t>
            </a:r>
            <a:r>
              <a:rPr sz="1200" spc="-75" dirty="0" err="1">
                <a:solidFill>
                  <a:srgbClr val="FFFFFF"/>
                </a:solidFill>
                <a:latin typeface="Arial"/>
                <a:cs typeface="Arial"/>
              </a:rPr>
              <a:t>製造するための</a:t>
            </a:r>
            <a:r>
              <a:rPr lang="ja-JP" altLang="en-US" sz="1200" spc="-75" dirty="0">
                <a:solidFill>
                  <a:srgbClr val="FFFFFF"/>
                </a:solidFill>
                <a:latin typeface="Arial"/>
                <a:cs typeface="Arial"/>
              </a:rPr>
              <a:t>、</a:t>
            </a:r>
            <a:r>
              <a:rPr sz="1200" spc="-90" dirty="0" err="1">
                <a:solidFill>
                  <a:srgbClr val="FFFFFF"/>
                </a:solidFill>
                <a:latin typeface="Arial"/>
                <a:cs typeface="Arial"/>
              </a:rPr>
              <a:t>革新的な</a:t>
            </a:r>
            <a:r>
              <a:rPr sz="1200" spc="-100" dirty="0" err="1">
                <a:solidFill>
                  <a:srgbClr val="FFFFFF"/>
                </a:solidFill>
                <a:latin typeface="Arial"/>
                <a:cs typeface="Arial"/>
              </a:rPr>
              <a:t>モノマテリアル</a:t>
            </a:r>
            <a:r>
              <a:rPr lang="ja-JP" altLang="en-US" sz="1200" spc="-100" dirty="0">
                <a:solidFill>
                  <a:srgbClr val="FFFFFF"/>
                </a:solidFill>
                <a:latin typeface="Arial"/>
                <a:cs typeface="Arial"/>
              </a:rPr>
              <a:t>材料に対応した製袋</a:t>
            </a:r>
            <a:r>
              <a:rPr sz="1200" spc="-114" dirty="0" err="1">
                <a:solidFill>
                  <a:srgbClr val="FFFFFF"/>
                </a:solidFill>
                <a:latin typeface="Arial"/>
                <a:cs typeface="Arial"/>
              </a:rPr>
              <a:t>プロセス</a:t>
            </a:r>
            <a:endParaRPr sz="1200" dirty="0">
              <a:latin typeface="Arial"/>
              <a:cs typeface="Arial"/>
            </a:endParaRPr>
          </a:p>
        </p:txBody>
      </p:sp>
      <p:sp>
        <p:nvSpPr>
          <p:cNvPr id="14" name="object 14"/>
          <p:cNvSpPr/>
          <p:nvPr/>
        </p:nvSpPr>
        <p:spPr>
          <a:xfrm>
            <a:off x="11608613" y="858153"/>
            <a:ext cx="1039758" cy="1650912"/>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10883542" y="1130860"/>
            <a:ext cx="1119169" cy="1633373"/>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12104344" y="2970780"/>
            <a:ext cx="2573517" cy="1251882"/>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14467960" y="2800613"/>
            <a:ext cx="434340" cy="322580"/>
          </a:xfrm>
          <a:custGeom>
            <a:avLst/>
            <a:gdLst/>
            <a:ahLst/>
            <a:cxnLst/>
            <a:rect l="l" t="t" r="r" b="b"/>
            <a:pathLst>
              <a:path w="434340" h="322580">
                <a:moveTo>
                  <a:pt x="0" y="0"/>
                </a:moveTo>
                <a:lnTo>
                  <a:pt x="434133" y="0"/>
                </a:lnTo>
                <a:lnTo>
                  <a:pt x="434133" y="322376"/>
                </a:lnTo>
                <a:lnTo>
                  <a:pt x="0" y="322376"/>
                </a:lnTo>
                <a:lnTo>
                  <a:pt x="0" y="0"/>
                </a:lnTo>
                <a:close/>
              </a:path>
            </a:pathLst>
          </a:custGeom>
          <a:solidFill>
            <a:srgbClr val="000000">
              <a:alpha val="43998"/>
            </a:srgbClr>
          </a:solidFill>
        </p:spPr>
        <p:txBody>
          <a:bodyPr wrap="square" lIns="0" tIns="0" rIns="0" bIns="0" rtlCol="0"/>
          <a:lstStyle/>
          <a:p>
            <a:endParaRPr/>
          </a:p>
        </p:txBody>
      </p:sp>
      <p:sp>
        <p:nvSpPr>
          <p:cNvPr id="18" name="object 18"/>
          <p:cNvSpPr/>
          <p:nvPr/>
        </p:nvSpPr>
        <p:spPr>
          <a:xfrm>
            <a:off x="14596532" y="2790901"/>
            <a:ext cx="271780" cy="296545"/>
          </a:xfrm>
          <a:custGeom>
            <a:avLst/>
            <a:gdLst/>
            <a:ahLst/>
            <a:cxnLst/>
            <a:rect l="l" t="t" r="r" b="b"/>
            <a:pathLst>
              <a:path w="271780" h="296544">
                <a:moveTo>
                  <a:pt x="246676" y="87835"/>
                </a:moveTo>
                <a:lnTo>
                  <a:pt x="187384" y="87835"/>
                </a:lnTo>
                <a:lnTo>
                  <a:pt x="126373" y="113756"/>
                </a:lnTo>
                <a:lnTo>
                  <a:pt x="88211" y="141718"/>
                </a:lnTo>
                <a:lnTo>
                  <a:pt x="56855" y="189110"/>
                </a:lnTo>
                <a:lnTo>
                  <a:pt x="16262" y="273321"/>
                </a:lnTo>
                <a:lnTo>
                  <a:pt x="76512" y="293778"/>
                </a:lnTo>
                <a:lnTo>
                  <a:pt x="125442" y="295951"/>
                </a:lnTo>
                <a:lnTo>
                  <a:pt x="163883" y="282506"/>
                </a:lnTo>
                <a:lnTo>
                  <a:pt x="192666" y="256107"/>
                </a:lnTo>
                <a:lnTo>
                  <a:pt x="212624" y="219422"/>
                </a:lnTo>
                <a:lnTo>
                  <a:pt x="224588" y="175115"/>
                </a:lnTo>
                <a:lnTo>
                  <a:pt x="231372" y="138188"/>
                </a:lnTo>
                <a:lnTo>
                  <a:pt x="238513" y="110333"/>
                </a:lnTo>
                <a:lnTo>
                  <a:pt x="246676" y="87835"/>
                </a:lnTo>
                <a:close/>
              </a:path>
              <a:path w="271780" h="296544">
                <a:moveTo>
                  <a:pt x="35613" y="0"/>
                </a:moveTo>
                <a:lnTo>
                  <a:pt x="5503" y="22811"/>
                </a:lnTo>
                <a:lnTo>
                  <a:pt x="0" y="75680"/>
                </a:lnTo>
                <a:lnTo>
                  <a:pt x="33607" y="105322"/>
                </a:lnTo>
                <a:lnTo>
                  <a:pt x="50898" y="124001"/>
                </a:lnTo>
                <a:lnTo>
                  <a:pt x="57351" y="139635"/>
                </a:lnTo>
                <a:lnTo>
                  <a:pt x="58445" y="160143"/>
                </a:lnTo>
                <a:lnTo>
                  <a:pt x="80716" y="137400"/>
                </a:lnTo>
                <a:lnTo>
                  <a:pt x="101570" y="122288"/>
                </a:lnTo>
                <a:lnTo>
                  <a:pt x="133097" y="108025"/>
                </a:lnTo>
                <a:lnTo>
                  <a:pt x="187384" y="87835"/>
                </a:lnTo>
                <a:lnTo>
                  <a:pt x="246676" y="87835"/>
                </a:lnTo>
                <a:lnTo>
                  <a:pt x="250405" y="77556"/>
                </a:lnTo>
                <a:lnTo>
                  <a:pt x="271440" y="25867"/>
                </a:lnTo>
                <a:lnTo>
                  <a:pt x="115776" y="2575"/>
                </a:lnTo>
                <a:lnTo>
                  <a:pt x="35613" y="0"/>
                </a:lnTo>
                <a:close/>
              </a:path>
            </a:pathLst>
          </a:custGeom>
          <a:solidFill>
            <a:srgbClr val="95C11F"/>
          </a:solidFill>
        </p:spPr>
        <p:txBody>
          <a:bodyPr wrap="square" lIns="0" tIns="0" rIns="0" bIns="0" rtlCol="0"/>
          <a:lstStyle/>
          <a:p>
            <a:endParaRPr/>
          </a:p>
        </p:txBody>
      </p:sp>
      <p:sp>
        <p:nvSpPr>
          <p:cNvPr id="19" name="object 19"/>
          <p:cNvSpPr/>
          <p:nvPr/>
        </p:nvSpPr>
        <p:spPr>
          <a:xfrm>
            <a:off x="14473621" y="2816404"/>
            <a:ext cx="196850" cy="268605"/>
          </a:xfrm>
          <a:custGeom>
            <a:avLst/>
            <a:gdLst/>
            <a:ahLst/>
            <a:cxnLst/>
            <a:rect l="l" t="t" r="r" b="b"/>
            <a:pathLst>
              <a:path w="196850" h="268605">
                <a:moveTo>
                  <a:pt x="40453" y="0"/>
                </a:moveTo>
                <a:lnTo>
                  <a:pt x="38464" y="27227"/>
                </a:lnTo>
                <a:lnTo>
                  <a:pt x="35373" y="46066"/>
                </a:lnTo>
                <a:lnTo>
                  <a:pt x="28995" y="65304"/>
                </a:lnTo>
                <a:lnTo>
                  <a:pt x="17147" y="93727"/>
                </a:lnTo>
                <a:lnTo>
                  <a:pt x="5373" y="129251"/>
                </a:lnTo>
                <a:lnTo>
                  <a:pt x="0" y="176041"/>
                </a:lnTo>
                <a:lnTo>
                  <a:pt x="11450" y="225364"/>
                </a:lnTo>
                <a:lnTo>
                  <a:pt x="50148" y="268491"/>
                </a:lnTo>
                <a:lnTo>
                  <a:pt x="79053" y="229917"/>
                </a:lnTo>
                <a:lnTo>
                  <a:pt x="93107" y="200876"/>
                </a:lnTo>
                <a:lnTo>
                  <a:pt x="96287" y="166802"/>
                </a:lnTo>
                <a:lnTo>
                  <a:pt x="92571" y="113130"/>
                </a:lnTo>
                <a:lnTo>
                  <a:pt x="163341" y="113130"/>
                </a:lnTo>
                <a:lnTo>
                  <a:pt x="139829" y="87053"/>
                </a:lnTo>
                <a:lnTo>
                  <a:pt x="113960" y="60736"/>
                </a:lnTo>
                <a:lnTo>
                  <a:pt x="95187" y="43593"/>
                </a:lnTo>
                <a:lnTo>
                  <a:pt x="73891" y="26418"/>
                </a:lnTo>
                <a:lnTo>
                  <a:pt x="40453" y="0"/>
                </a:lnTo>
                <a:close/>
              </a:path>
              <a:path w="196850" h="268605">
                <a:moveTo>
                  <a:pt x="163341" y="113130"/>
                </a:moveTo>
                <a:lnTo>
                  <a:pt x="92571" y="113130"/>
                </a:lnTo>
                <a:lnTo>
                  <a:pt x="104301" y="163548"/>
                </a:lnTo>
                <a:lnTo>
                  <a:pt x="109934" y="194730"/>
                </a:lnTo>
                <a:lnTo>
                  <a:pt x="111023" y="219611"/>
                </a:lnTo>
                <a:lnTo>
                  <a:pt x="109119" y="251131"/>
                </a:lnTo>
                <a:lnTo>
                  <a:pt x="172442" y="203716"/>
                </a:lnTo>
                <a:lnTo>
                  <a:pt x="196749" y="170820"/>
                </a:lnTo>
                <a:lnTo>
                  <a:pt x="184918" y="137060"/>
                </a:lnTo>
                <a:lnTo>
                  <a:pt x="163341" y="113130"/>
                </a:lnTo>
                <a:close/>
              </a:path>
            </a:pathLst>
          </a:custGeom>
          <a:solidFill>
            <a:srgbClr val="3AAA35"/>
          </a:solidFill>
        </p:spPr>
        <p:txBody>
          <a:bodyPr wrap="square" lIns="0" tIns="0" rIns="0" bIns="0" rtlCol="0"/>
          <a:lstStyle/>
          <a:p>
            <a:endParaRPr/>
          </a:p>
        </p:txBody>
      </p:sp>
      <p:sp>
        <p:nvSpPr>
          <p:cNvPr id="20" name="object 20"/>
          <p:cNvSpPr txBox="1"/>
          <p:nvPr/>
        </p:nvSpPr>
        <p:spPr>
          <a:xfrm>
            <a:off x="12675460" y="3233447"/>
            <a:ext cx="1713864" cy="760529"/>
          </a:xfrm>
          <a:prstGeom prst="rect">
            <a:avLst/>
          </a:prstGeom>
        </p:spPr>
        <p:txBody>
          <a:bodyPr vert="horz" wrap="square" lIns="0" tIns="0" rIns="0" bIns="0" rtlCol="0">
            <a:spAutoFit/>
          </a:bodyPr>
          <a:lstStyle/>
          <a:p>
            <a:pPr marL="12065" marR="5080" indent="-635">
              <a:lnSpc>
                <a:spcPct val="104500"/>
              </a:lnSpc>
            </a:pPr>
            <a:r>
              <a:rPr sz="1200" spc="-55" dirty="0" err="1">
                <a:solidFill>
                  <a:srgbClr val="FFFFFF"/>
                </a:solidFill>
                <a:latin typeface="Arial"/>
                <a:cs typeface="Arial"/>
              </a:rPr>
              <a:t>再生</a:t>
            </a:r>
            <a:r>
              <a:rPr sz="1200" spc="-70" dirty="0" err="1">
                <a:solidFill>
                  <a:srgbClr val="FFFFFF"/>
                </a:solidFill>
                <a:latin typeface="Arial"/>
                <a:cs typeface="Arial"/>
              </a:rPr>
              <a:t>紙を使用</a:t>
            </a:r>
            <a:r>
              <a:rPr sz="1200" spc="-110" dirty="0" err="1">
                <a:solidFill>
                  <a:srgbClr val="FFFFFF"/>
                </a:solidFill>
                <a:latin typeface="Arial"/>
                <a:cs typeface="Arial"/>
              </a:rPr>
              <a:t>した</a:t>
            </a:r>
            <a:r>
              <a:rPr sz="1200" spc="-70" dirty="0" err="1">
                <a:solidFill>
                  <a:srgbClr val="FFFFFF"/>
                </a:solidFill>
                <a:latin typeface="Arial"/>
                <a:cs typeface="Arial"/>
              </a:rPr>
              <a:t>パッケージは</a:t>
            </a:r>
            <a:r>
              <a:rPr lang="ja-JP" altLang="en-US" sz="1200" spc="-70" dirty="0">
                <a:solidFill>
                  <a:srgbClr val="FFFFFF"/>
                </a:solidFill>
                <a:latin typeface="Arial"/>
                <a:cs typeface="Arial"/>
              </a:rPr>
              <a:t>、環境への配慮を考えると、</a:t>
            </a:r>
            <a:r>
              <a:rPr sz="1200" spc="-85" dirty="0" err="1">
                <a:solidFill>
                  <a:srgbClr val="FFFFFF"/>
                </a:solidFill>
                <a:latin typeface="Arial"/>
                <a:cs typeface="Arial"/>
              </a:rPr>
              <a:t>とても</a:t>
            </a:r>
            <a:r>
              <a:rPr sz="1200" spc="-40" dirty="0" err="1">
                <a:solidFill>
                  <a:srgbClr val="FFFFFF"/>
                </a:solidFill>
                <a:latin typeface="Arial"/>
                <a:cs typeface="Arial"/>
              </a:rPr>
              <a:t>良い</a:t>
            </a:r>
            <a:r>
              <a:rPr sz="1200" spc="-80" dirty="0" err="1">
                <a:solidFill>
                  <a:srgbClr val="FFFFFF"/>
                </a:solidFill>
                <a:latin typeface="Arial"/>
                <a:cs typeface="Arial"/>
              </a:rPr>
              <a:t>選択肢</a:t>
            </a:r>
            <a:r>
              <a:rPr lang="ja-JP" altLang="en-US" sz="1200" spc="-80" dirty="0">
                <a:solidFill>
                  <a:srgbClr val="FFFFFF"/>
                </a:solidFill>
                <a:latin typeface="Arial"/>
                <a:cs typeface="Arial"/>
              </a:rPr>
              <a:t>と言えます</a:t>
            </a:r>
            <a:r>
              <a:rPr sz="1200" spc="-80" dirty="0">
                <a:solidFill>
                  <a:srgbClr val="FFFFFF"/>
                </a:solidFill>
                <a:latin typeface="Arial"/>
                <a:cs typeface="Arial"/>
              </a:rPr>
              <a:t>。</a:t>
            </a:r>
            <a:endParaRPr sz="1200" dirty="0">
              <a:latin typeface="Arial"/>
              <a:cs typeface="Arial"/>
            </a:endParaRPr>
          </a:p>
        </p:txBody>
      </p:sp>
      <p:sp>
        <p:nvSpPr>
          <p:cNvPr id="21" name="object 21"/>
          <p:cNvSpPr/>
          <p:nvPr/>
        </p:nvSpPr>
        <p:spPr>
          <a:xfrm>
            <a:off x="10758996" y="3398203"/>
            <a:ext cx="1962077" cy="1217691"/>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12099891" y="5102177"/>
            <a:ext cx="2573517" cy="1251894"/>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14387723" y="4952511"/>
            <a:ext cx="434340" cy="322580"/>
          </a:xfrm>
          <a:custGeom>
            <a:avLst/>
            <a:gdLst/>
            <a:ahLst/>
            <a:cxnLst/>
            <a:rect l="l" t="t" r="r" b="b"/>
            <a:pathLst>
              <a:path w="434340" h="322579">
                <a:moveTo>
                  <a:pt x="0" y="0"/>
                </a:moveTo>
                <a:lnTo>
                  <a:pt x="434133" y="0"/>
                </a:lnTo>
                <a:lnTo>
                  <a:pt x="434133" y="322376"/>
                </a:lnTo>
                <a:lnTo>
                  <a:pt x="0" y="322376"/>
                </a:lnTo>
                <a:lnTo>
                  <a:pt x="0" y="0"/>
                </a:lnTo>
                <a:close/>
              </a:path>
            </a:pathLst>
          </a:custGeom>
          <a:solidFill>
            <a:srgbClr val="000000">
              <a:alpha val="43998"/>
            </a:srgbClr>
          </a:solidFill>
        </p:spPr>
        <p:txBody>
          <a:bodyPr wrap="square" lIns="0" tIns="0" rIns="0" bIns="0" rtlCol="0"/>
          <a:lstStyle/>
          <a:p>
            <a:endParaRPr/>
          </a:p>
        </p:txBody>
      </p:sp>
      <p:sp>
        <p:nvSpPr>
          <p:cNvPr id="24" name="object 24"/>
          <p:cNvSpPr/>
          <p:nvPr/>
        </p:nvSpPr>
        <p:spPr>
          <a:xfrm>
            <a:off x="14516295" y="4942805"/>
            <a:ext cx="271780" cy="296545"/>
          </a:xfrm>
          <a:custGeom>
            <a:avLst/>
            <a:gdLst/>
            <a:ahLst/>
            <a:cxnLst/>
            <a:rect l="l" t="t" r="r" b="b"/>
            <a:pathLst>
              <a:path w="271780" h="296545">
                <a:moveTo>
                  <a:pt x="246676" y="87835"/>
                </a:moveTo>
                <a:lnTo>
                  <a:pt x="187384" y="87835"/>
                </a:lnTo>
                <a:lnTo>
                  <a:pt x="126373" y="113756"/>
                </a:lnTo>
                <a:lnTo>
                  <a:pt x="88211" y="141718"/>
                </a:lnTo>
                <a:lnTo>
                  <a:pt x="56855" y="189110"/>
                </a:lnTo>
                <a:lnTo>
                  <a:pt x="16262" y="273321"/>
                </a:lnTo>
                <a:lnTo>
                  <a:pt x="76512" y="293778"/>
                </a:lnTo>
                <a:lnTo>
                  <a:pt x="125442" y="295951"/>
                </a:lnTo>
                <a:lnTo>
                  <a:pt x="163883" y="282506"/>
                </a:lnTo>
                <a:lnTo>
                  <a:pt x="192666" y="256107"/>
                </a:lnTo>
                <a:lnTo>
                  <a:pt x="212624" y="219422"/>
                </a:lnTo>
                <a:lnTo>
                  <a:pt x="224588" y="175115"/>
                </a:lnTo>
                <a:lnTo>
                  <a:pt x="231372" y="138188"/>
                </a:lnTo>
                <a:lnTo>
                  <a:pt x="238513" y="110333"/>
                </a:lnTo>
                <a:lnTo>
                  <a:pt x="246676" y="87835"/>
                </a:lnTo>
                <a:close/>
              </a:path>
              <a:path w="271780" h="296545">
                <a:moveTo>
                  <a:pt x="35613" y="0"/>
                </a:moveTo>
                <a:lnTo>
                  <a:pt x="5503" y="22811"/>
                </a:lnTo>
                <a:lnTo>
                  <a:pt x="0" y="75680"/>
                </a:lnTo>
                <a:lnTo>
                  <a:pt x="33607" y="105322"/>
                </a:lnTo>
                <a:lnTo>
                  <a:pt x="50898" y="124001"/>
                </a:lnTo>
                <a:lnTo>
                  <a:pt x="57351" y="139635"/>
                </a:lnTo>
                <a:lnTo>
                  <a:pt x="58445" y="160143"/>
                </a:lnTo>
                <a:lnTo>
                  <a:pt x="80716" y="137400"/>
                </a:lnTo>
                <a:lnTo>
                  <a:pt x="101570" y="122288"/>
                </a:lnTo>
                <a:lnTo>
                  <a:pt x="133097" y="108025"/>
                </a:lnTo>
                <a:lnTo>
                  <a:pt x="187384" y="87835"/>
                </a:lnTo>
                <a:lnTo>
                  <a:pt x="246676" y="87835"/>
                </a:lnTo>
                <a:lnTo>
                  <a:pt x="250405" y="77556"/>
                </a:lnTo>
                <a:lnTo>
                  <a:pt x="271440" y="25867"/>
                </a:lnTo>
                <a:lnTo>
                  <a:pt x="115776" y="2575"/>
                </a:lnTo>
                <a:lnTo>
                  <a:pt x="35613" y="0"/>
                </a:lnTo>
                <a:close/>
              </a:path>
            </a:pathLst>
          </a:custGeom>
          <a:solidFill>
            <a:srgbClr val="95C11F"/>
          </a:solidFill>
        </p:spPr>
        <p:txBody>
          <a:bodyPr wrap="square" lIns="0" tIns="0" rIns="0" bIns="0" rtlCol="0"/>
          <a:lstStyle/>
          <a:p>
            <a:endParaRPr/>
          </a:p>
        </p:txBody>
      </p:sp>
      <p:sp>
        <p:nvSpPr>
          <p:cNvPr id="25" name="object 25"/>
          <p:cNvSpPr/>
          <p:nvPr/>
        </p:nvSpPr>
        <p:spPr>
          <a:xfrm>
            <a:off x="14393385" y="4968307"/>
            <a:ext cx="196850" cy="268605"/>
          </a:xfrm>
          <a:custGeom>
            <a:avLst/>
            <a:gdLst/>
            <a:ahLst/>
            <a:cxnLst/>
            <a:rect l="l" t="t" r="r" b="b"/>
            <a:pathLst>
              <a:path w="196850" h="268604">
                <a:moveTo>
                  <a:pt x="40453" y="0"/>
                </a:moveTo>
                <a:lnTo>
                  <a:pt x="38464" y="27227"/>
                </a:lnTo>
                <a:lnTo>
                  <a:pt x="35373" y="46066"/>
                </a:lnTo>
                <a:lnTo>
                  <a:pt x="28995" y="65304"/>
                </a:lnTo>
                <a:lnTo>
                  <a:pt x="17147" y="93727"/>
                </a:lnTo>
                <a:lnTo>
                  <a:pt x="5373" y="129251"/>
                </a:lnTo>
                <a:lnTo>
                  <a:pt x="0" y="176041"/>
                </a:lnTo>
                <a:lnTo>
                  <a:pt x="11450" y="225364"/>
                </a:lnTo>
                <a:lnTo>
                  <a:pt x="50148" y="268491"/>
                </a:lnTo>
                <a:lnTo>
                  <a:pt x="79053" y="229917"/>
                </a:lnTo>
                <a:lnTo>
                  <a:pt x="93107" y="200876"/>
                </a:lnTo>
                <a:lnTo>
                  <a:pt x="96287" y="166802"/>
                </a:lnTo>
                <a:lnTo>
                  <a:pt x="92571" y="113130"/>
                </a:lnTo>
                <a:lnTo>
                  <a:pt x="163341" y="113130"/>
                </a:lnTo>
                <a:lnTo>
                  <a:pt x="139829" y="87053"/>
                </a:lnTo>
                <a:lnTo>
                  <a:pt x="113960" y="60736"/>
                </a:lnTo>
                <a:lnTo>
                  <a:pt x="95187" y="43593"/>
                </a:lnTo>
                <a:lnTo>
                  <a:pt x="73891" y="26418"/>
                </a:lnTo>
                <a:lnTo>
                  <a:pt x="40453" y="0"/>
                </a:lnTo>
                <a:close/>
              </a:path>
              <a:path w="196850" h="268604">
                <a:moveTo>
                  <a:pt x="163341" y="113130"/>
                </a:moveTo>
                <a:lnTo>
                  <a:pt x="92571" y="113130"/>
                </a:lnTo>
                <a:lnTo>
                  <a:pt x="104301" y="163548"/>
                </a:lnTo>
                <a:lnTo>
                  <a:pt x="109934" y="194730"/>
                </a:lnTo>
                <a:lnTo>
                  <a:pt x="111023" y="219611"/>
                </a:lnTo>
                <a:lnTo>
                  <a:pt x="109119" y="251131"/>
                </a:lnTo>
                <a:lnTo>
                  <a:pt x="172442" y="203716"/>
                </a:lnTo>
                <a:lnTo>
                  <a:pt x="196749" y="170820"/>
                </a:lnTo>
                <a:lnTo>
                  <a:pt x="184918" y="137060"/>
                </a:lnTo>
                <a:lnTo>
                  <a:pt x="163341" y="113130"/>
                </a:lnTo>
                <a:close/>
              </a:path>
            </a:pathLst>
          </a:custGeom>
          <a:solidFill>
            <a:srgbClr val="3AAA35"/>
          </a:solidFill>
        </p:spPr>
        <p:txBody>
          <a:bodyPr wrap="square" lIns="0" tIns="0" rIns="0" bIns="0" rtlCol="0"/>
          <a:lstStyle/>
          <a:p>
            <a:endParaRPr/>
          </a:p>
        </p:txBody>
      </p:sp>
      <p:sp>
        <p:nvSpPr>
          <p:cNvPr id="26" name="object 26"/>
          <p:cNvSpPr txBox="1"/>
          <p:nvPr/>
        </p:nvSpPr>
        <p:spPr>
          <a:xfrm>
            <a:off x="12731276" y="5250748"/>
            <a:ext cx="1541780" cy="786130"/>
          </a:xfrm>
          <a:prstGeom prst="rect">
            <a:avLst/>
          </a:prstGeom>
        </p:spPr>
        <p:txBody>
          <a:bodyPr vert="horz" wrap="square" lIns="0" tIns="0" rIns="0" bIns="0" rtlCol="0">
            <a:spAutoFit/>
          </a:bodyPr>
          <a:lstStyle/>
          <a:p>
            <a:pPr marL="12065" marR="5080" algn="ctr">
              <a:lnSpc>
                <a:spcPct val="104500"/>
              </a:lnSpc>
            </a:pPr>
            <a:r>
              <a:rPr sz="1200" spc="-95" dirty="0">
                <a:solidFill>
                  <a:srgbClr val="FFFFFF"/>
                </a:solidFill>
                <a:latin typeface="Arial"/>
                <a:cs typeface="Arial"/>
              </a:rPr>
              <a:t>ストレッチパッカーは、</a:t>
            </a:r>
            <a:r>
              <a:rPr sz="1200" spc="-85" dirty="0">
                <a:solidFill>
                  <a:srgbClr val="FFFFFF"/>
                </a:solidFill>
                <a:latin typeface="Arial"/>
                <a:cs typeface="Arial"/>
              </a:rPr>
              <a:t>従来の</a:t>
            </a:r>
            <a:r>
              <a:rPr sz="1200" spc="-95" dirty="0">
                <a:solidFill>
                  <a:srgbClr val="FFFFFF"/>
                </a:solidFill>
                <a:latin typeface="Arial"/>
                <a:cs typeface="Arial"/>
              </a:rPr>
              <a:t>シュリンクフィルム</a:t>
            </a:r>
            <a:r>
              <a:rPr sz="1200" spc="-70" dirty="0">
                <a:solidFill>
                  <a:srgbClr val="FFFFFF"/>
                </a:solidFill>
                <a:latin typeface="Arial"/>
                <a:cs typeface="Arial"/>
              </a:rPr>
              <a:t>包装に</a:t>
            </a:r>
            <a:r>
              <a:rPr sz="1200" spc="-75" dirty="0">
                <a:solidFill>
                  <a:srgbClr val="FFFFFF"/>
                </a:solidFill>
                <a:latin typeface="Arial"/>
                <a:cs typeface="Arial"/>
              </a:rPr>
              <a:t>比べ、</a:t>
            </a:r>
            <a:r>
              <a:rPr sz="1200" spc="-95" dirty="0">
                <a:solidFill>
                  <a:srgbClr val="FFFFFF"/>
                </a:solidFill>
                <a:latin typeface="Arial"/>
                <a:cs typeface="Arial"/>
              </a:rPr>
              <a:t>フィルム</a:t>
            </a:r>
            <a:r>
              <a:rPr sz="1200" spc="-140" dirty="0">
                <a:solidFill>
                  <a:srgbClr val="FFFFFF"/>
                </a:solidFill>
                <a:latin typeface="Arial"/>
                <a:cs typeface="Arial"/>
              </a:rPr>
              <a:t>使用量を</a:t>
            </a:r>
            <a:r>
              <a:rPr sz="1200" spc="-75" dirty="0">
                <a:solidFill>
                  <a:srgbClr val="FFFFFF"/>
                </a:solidFill>
                <a:latin typeface="Arial"/>
                <a:cs typeface="Arial"/>
              </a:rPr>
              <a:t>最大</a:t>
            </a:r>
            <a:r>
              <a:rPr sz="1200" spc="-110" dirty="0">
                <a:solidFill>
                  <a:srgbClr val="FFFFFF"/>
                </a:solidFill>
                <a:latin typeface="Arial"/>
                <a:cs typeface="Arial"/>
              </a:rPr>
              <a:t>80％</a:t>
            </a:r>
            <a:r>
              <a:rPr sz="1200" spc="-120" dirty="0">
                <a:solidFill>
                  <a:srgbClr val="FFFFFF"/>
                </a:solidFill>
                <a:latin typeface="Arial"/>
                <a:cs typeface="Arial"/>
              </a:rPr>
              <a:t>削減することができます。</a:t>
            </a:r>
            <a:endParaRPr sz="1200" dirty="0">
              <a:latin typeface="Arial"/>
              <a:cs typeface="Arial"/>
            </a:endParaRPr>
          </a:p>
        </p:txBody>
      </p:sp>
      <p:sp>
        <p:nvSpPr>
          <p:cNvPr id="27" name="object 27"/>
          <p:cNvSpPr/>
          <p:nvPr/>
        </p:nvSpPr>
        <p:spPr>
          <a:xfrm>
            <a:off x="10840504" y="4780650"/>
            <a:ext cx="1780764" cy="1703399"/>
          </a:xfrm>
          <a:prstGeom prst="rect">
            <a:avLst/>
          </a:prstGeom>
          <a:blipFill>
            <a:blip r:embed="rId10" cstate="print"/>
            <a:stretch>
              <a:fillRect/>
            </a:stretch>
          </a:blipFill>
        </p:spPr>
        <p:txBody>
          <a:bodyPr wrap="square" lIns="0" tIns="0" rIns="0" bIns="0" rtlCol="0"/>
          <a:lstStyle/>
          <a:p>
            <a:endParaRPr/>
          </a:p>
        </p:txBody>
      </p:sp>
      <p:sp>
        <p:nvSpPr>
          <p:cNvPr id="28" name="object 28"/>
          <p:cNvSpPr/>
          <p:nvPr/>
        </p:nvSpPr>
        <p:spPr>
          <a:xfrm>
            <a:off x="19850258" y="1776878"/>
            <a:ext cx="254000" cy="5330825"/>
          </a:xfrm>
          <a:custGeom>
            <a:avLst/>
            <a:gdLst/>
            <a:ahLst/>
            <a:cxnLst/>
            <a:rect l="l" t="t" r="r" b="b"/>
            <a:pathLst>
              <a:path w="254000" h="5330825">
                <a:moveTo>
                  <a:pt x="0" y="5330634"/>
                </a:moveTo>
                <a:lnTo>
                  <a:pt x="253841" y="5330634"/>
                </a:lnTo>
                <a:lnTo>
                  <a:pt x="253841" y="0"/>
                </a:lnTo>
                <a:lnTo>
                  <a:pt x="0" y="0"/>
                </a:lnTo>
                <a:lnTo>
                  <a:pt x="0" y="5330634"/>
                </a:lnTo>
                <a:close/>
              </a:path>
            </a:pathLst>
          </a:custGeom>
          <a:solidFill>
            <a:srgbClr val="C6C6C6"/>
          </a:solidFill>
        </p:spPr>
        <p:txBody>
          <a:bodyPr wrap="square" lIns="0" tIns="0" rIns="0" bIns="0" rtlCol="0"/>
          <a:lstStyle/>
          <a:p>
            <a:endParaRPr/>
          </a:p>
        </p:txBody>
      </p:sp>
      <p:sp>
        <p:nvSpPr>
          <p:cNvPr id="29" name="object 29"/>
          <p:cNvSpPr/>
          <p:nvPr/>
        </p:nvSpPr>
        <p:spPr>
          <a:xfrm>
            <a:off x="20104100" y="0"/>
            <a:ext cx="0" cy="1777364"/>
          </a:xfrm>
          <a:custGeom>
            <a:avLst/>
            <a:gdLst/>
            <a:ahLst/>
            <a:cxnLst/>
            <a:rect l="l" t="t" r="r" b="b"/>
            <a:pathLst>
              <a:path h="1777364">
                <a:moveTo>
                  <a:pt x="0" y="1776878"/>
                </a:moveTo>
                <a:lnTo>
                  <a:pt x="0" y="0"/>
                </a:lnTo>
                <a:lnTo>
                  <a:pt x="0" y="1776878"/>
                </a:lnTo>
              </a:path>
            </a:pathLst>
          </a:custGeom>
        </p:spPr>
        <p:txBody>
          <a:bodyPr wrap="square" lIns="0" tIns="0" rIns="0" bIns="0" rtlCol="0"/>
          <a:lstStyle/>
          <a:p>
            <a:endParaRPr/>
          </a:p>
        </p:txBody>
      </p:sp>
      <p:sp>
        <p:nvSpPr>
          <p:cNvPr id="30" name="object 30"/>
          <p:cNvSpPr/>
          <p:nvPr/>
        </p:nvSpPr>
        <p:spPr>
          <a:xfrm>
            <a:off x="4801376" y="1370958"/>
            <a:ext cx="4068674" cy="1433619"/>
          </a:xfrm>
          <a:prstGeom prst="rect">
            <a:avLst/>
          </a:prstGeom>
          <a:blipFill>
            <a:blip r:embed="rId11" cstate="print"/>
            <a:stretch>
              <a:fillRect/>
            </a:stretch>
          </a:blipFill>
        </p:spPr>
        <p:txBody>
          <a:bodyPr wrap="square" lIns="0" tIns="0" rIns="0" bIns="0" rtlCol="0"/>
          <a:lstStyle/>
          <a:p>
            <a:endParaRPr/>
          </a:p>
        </p:txBody>
      </p:sp>
      <p:sp>
        <p:nvSpPr>
          <p:cNvPr id="31" name="object 31"/>
          <p:cNvSpPr txBox="1"/>
          <p:nvPr/>
        </p:nvSpPr>
        <p:spPr>
          <a:xfrm>
            <a:off x="5453421" y="1417455"/>
            <a:ext cx="2756535" cy="450850"/>
          </a:xfrm>
          <a:prstGeom prst="rect">
            <a:avLst/>
          </a:prstGeom>
        </p:spPr>
        <p:txBody>
          <a:bodyPr vert="horz" wrap="square" lIns="0" tIns="0" rIns="0" bIns="0" rtlCol="0">
            <a:spAutoFit/>
          </a:bodyPr>
          <a:lstStyle/>
          <a:p>
            <a:pPr marL="95885" marR="5080" indent="-83820">
              <a:lnSpc>
                <a:spcPct val="108500"/>
              </a:lnSpc>
            </a:pPr>
            <a:r>
              <a:rPr sz="1300" spc="-30" dirty="0">
                <a:solidFill>
                  <a:srgbClr val="FFFFFF"/>
                </a:solidFill>
                <a:latin typeface="Calibri"/>
                <a:cs typeface="Calibri"/>
              </a:rPr>
              <a:t>B&amp;Bが開発する</a:t>
            </a:r>
            <a:r>
              <a:rPr sz="1300" spc="-20" dirty="0">
                <a:solidFill>
                  <a:srgbClr val="FFFFFF"/>
                </a:solidFill>
                <a:latin typeface="Calibri"/>
                <a:cs typeface="Calibri"/>
              </a:rPr>
              <a:t>マシンの</a:t>
            </a:r>
            <a:r>
              <a:rPr sz="1300" spc="-35" dirty="0">
                <a:solidFill>
                  <a:srgbClr val="FFFFFF"/>
                </a:solidFill>
                <a:latin typeface="Calibri"/>
                <a:cs typeface="Calibri"/>
              </a:rPr>
              <a:t>中には</a:t>
            </a:r>
            <a:r>
              <a:rPr sz="1300" spc="-55" dirty="0">
                <a:solidFill>
                  <a:srgbClr val="FFFFFF"/>
                </a:solidFill>
                <a:latin typeface="Calibri"/>
                <a:cs typeface="Calibri"/>
              </a:rPr>
              <a:t>、</a:t>
            </a:r>
            <a:r>
              <a:rPr sz="1300" spc="-30" dirty="0">
                <a:solidFill>
                  <a:srgbClr val="FFFFFF"/>
                </a:solidFill>
                <a:latin typeface="Calibri"/>
                <a:cs typeface="Calibri"/>
              </a:rPr>
              <a:t>常に</a:t>
            </a:r>
            <a:r>
              <a:rPr sz="1300" spc="-70" dirty="0">
                <a:solidFill>
                  <a:srgbClr val="FFFFFF"/>
                </a:solidFill>
                <a:latin typeface="Calibri"/>
                <a:cs typeface="Calibri"/>
              </a:rPr>
              <a:t>最新の技術が盛り込まれて</a:t>
            </a:r>
            <a:r>
              <a:rPr sz="1300" spc="-55" dirty="0">
                <a:solidFill>
                  <a:srgbClr val="FFFFFF"/>
                </a:solidFill>
                <a:latin typeface="Calibri"/>
                <a:cs typeface="Calibri"/>
              </a:rPr>
              <a:t>います。</a:t>
            </a:r>
            <a:endParaRPr sz="1300">
              <a:latin typeface="Calibri"/>
              <a:cs typeface="Calibri"/>
            </a:endParaRPr>
          </a:p>
        </p:txBody>
      </p:sp>
      <p:sp>
        <p:nvSpPr>
          <p:cNvPr id="32" name="object 32"/>
          <p:cNvSpPr txBox="1"/>
          <p:nvPr/>
        </p:nvSpPr>
        <p:spPr>
          <a:xfrm>
            <a:off x="5100841" y="859367"/>
            <a:ext cx="370840" cy="1042035"/>
          </a:xfrm>
          <a:prstGeom prst="rect">
            <a:avLst/>
          </a:prstGeom>
        </p:spPr>
        <p:txBody>
          <a:bodyPr vert="horz" wrap="square" lIns="0" tIns="0" rIns="0" bIns="0" rtlCol="0">
            <a:spAutoFit/>
          </a:bodyPr>
          <a:lstStyle/>
          <a:p>
            <a:pPr marL="12700">
              <a:lnSpc>
                <a:spcPct val="100000"/>
              </a:lnSpc>
            </a:pPr>
            <a:r>
              <a:rPr sz="6550" spc="-570" dirty="0">
                <a:solidFill>
                  <a:srgbClr val="FFFFFF"/>
                </a:solidFill>
                <a:latin typeface="Century Gothic"/>
                <a:cs typeface="Century Gothic"/>
              </a:rPr>
              <a:t>"</a:t>
            </a:r>
            <a:endParaRPr sz="6550">
              <a:latin typeface="Century Gothic"/>
              <a:cs typeface="Century Gothic"/>
            </a:endParaRPr>
          </a:p>
        </p:txBody>
      </p:sp>
      <p:sp>
        <p:nvSpPr>
          <p:cNvPr id="33" name="object 33"/>
          <p:cNvSpPr txBox="1"/>
          <p:nvPr/>
        </p:nvSpPr>
        <p:spPr>
          <a:xfrm rot="10800000">
            <a:off x="7971751" y="2222022"/>
            <a:ext cx="904830" cy="835660"/>
          </a:xfrm>
          <a:prstGeom prst="rect">
            <a:avLst/>
          </a:prstGeom>
        </p:spPr>
        <p:txBody>
          <a:bodyPr vert="horz" wrap="square" lIns="0" tIns="0" rIns="0" bIns="0" rtlCol="0">
            <a:spAutoFit/>
          </a:bodyPr>
          <a:lstStyle/>
          <a:p>
            <a:pPr>
              <a:lnSpc>
                <a:spcPts val="6580"/>
              </a:lnSpc>
            </a:pPr>
            <a:r>
              <a:rPr sz="6550" spc="-570" dirty="0">
                <a:solidFill>
                  <a:srgbClr val="FFFFFF"/>
                </a:solidFill>
                <a:latin typeface="Century Gothic"/>
                <a:cs typeface="Century Gothic"/>
              </a:rPr>
              <a:t>"</a:t>
            </a:r>
            <a:endParaRPr sz="6550">
              <a:latin typeface="Century Gothic"/>
              <a:cs typeface="Century Gothic"/>
            </a:endParaRPr>
          </a:p>
        </p:txBody>
      </p:sp>
      <p:sp>
        <p:nvSpPr>
          <p:cNvPr id="34" name="object 34"/>
          <p:cNvSpPr/>
          <p:nvPr/>
        </p:nvSpPr>
        <p:spPr>
          <a:xfrm>
            <a:off x="18650827" y="338459"/>
            <a:ext cx="156877" cy="483982"/>
          </a:xfrm>
          <a:prstGeom prst="rect">
            <a:avLst/>
          </a:prstGeom>
          <a:blipFill>
            <a:blip r:embed="rId12" cstate="print"/>
            <a:stretch>
              <a:fillRect/>
            </a:stretch>
          </a:blipFill>
        </p:spPr>
        <p:txBody>
          <a:bodyPr wrap="square" lIns="0" tIns="0" rIns="0" bIns="0" rtlCol="0"/>
          <a:lstStyle/>
          <a:p>
            <a:endParaRPr/>
          </a:p>
        </p:txBody>
      </p:sp>
      <p:sp>
        <p:nvSpPr>
          <p:cNvPr id="35" name="object 35"/>
          <p:cNvSpPr/>
          <p:nvPr/>
        </p:nvSpPr>
        <p:spPr>
          <a:xfrm>
            <a:off x="19236422" y="338454"/>
            <a:ext cx="273685" cy="328930"/>
          </a:xfrm>
          <a:custGeom>
            <a:avLst/>
            <a:gdLst/>
            <a:ahLst/>
            <a:cxnLst/>
            <a:rect l="l" t="t" r="r" b="b"/>
            <a:pathLst>
              <a:path w="273684" h="328930">
                <a:moveTo>
                  <a:pt x="172614" y="0"/>
                </a:moveTo>
                <a:lnTo>
                  <a:pt x="49323" y="0"/>
                </a:lnTo>
                <a:lnTo>
                  <a:pt x="0" y="232015"/>
                </a:lnTo>
                <a:lnTo>
                  <a:pt x="74648" y="328489"/>
                </a:lnTo>
                <a:lnTo>
                  <a:pt x="103697" y="328489"/>
                </a:lnTo>
                <a:lnTo>
                  <a:pt x="148446" y="324349"/>
                </a:lnTo>
                <a:lnTo>
                  <a:pt x="194357" y="310349"/>
                </a:lnTo>
                <a:lnTo>
                  <a:pt x="232557" y="284149"/>
                </a:lnTo>
                <a:lnTo>
                  <a:pt x="238001" y="273888"/>
                </a:lnTo>
                <a:lnTo>
                  <a:pt x="61621" y="273888"/>
                </a:lnTo>
                <a:lnTo>
                  <a:pt x="80188" y="186536"/>
                </a:lnTo>
                <a:lnTo>
                  <a:pt x="246068" y="186536"/>
                </a:lnTo>
                <a:lnTo>
                  <a:pt x="245780" y="185800"/>
                </a:lnTo>
                <a:lnTo>
                  <a:pt x="226614" y="168109"/>
                </a:lnTo>
                <a:lnTo>
                  <a:pt x="200016" y="157880"/>
                </a:lnTo>
                <a:lnTo>
                  <a:pt x="200219" y="156961"/>
                </a:lnTo>
                <a:lnTo>
                  <a:pt x="225354" y="146180"/>
                </a:lnTo>
                <a:lnTo>
                  <a:pt x="244917" y="131947"/>
                </a:lnTo>
                <a:lnTo>
                  <a:pt x="91793" y="131947"/>
                </a:lnTo>
                <a:lnTo>
                  <a:pt x="108234" y="54600"/>
                </a:lnTo>
                <a:lnTo>
                  <a:pt x="272058" y="54600"/>
                </a:lnTo>
                <a:lnTo>
                  <a:pt x="271663" y="44741"/>
                </a:lnTo>
                <a:lnTo>
                  <a:pt x="250362" y="18529"/>
                </a:lnTo>
                <a:lnTo>
                  <a:pt x="215354" y="4323"/>
                </a:lnTo>
                <a:lnTo>
                  <a:pt x="172614" y="0"/>
                </a:lnTo>
                <a:close/>
              </a:path>
              <a:path w="273684" h="328930">
                <a:moveTo>
                  <a:pt x="246068" y="186536"/>
                </a:moveTo>
                <a:lnTo>
                  <a:pt x="135242" y="186536"/>
                </a:lnTo>
                <a:lnTo>
                  <a:pt x="157672" y="188050"/>
                </a:lnTo>
                <a:lnTo>
                  <a:pt x="174039" y="194212"/>
                </a:lnTo>
                <a:lnTo>
                  <a:pt x="182677" y="207455"/>
                </a:lnTo>
                <a:lnTo>
                  <a:pt x="181915" y="230212"/>
                </a:lnTo>
                <a:lnTo>
                  <a:pt x="173006" y="252969"/>
                </a:lnTo>
                <a:lnTo>
                  <a:pt x="158737" y="266212"/>
                </a:lnTo>
                <a:lnTo>
                  <a:pt x="139744" y="272374"/>
                </a:lnTo>
                <a:lnTo>
                  <a:pt x="116664" y="273888"/>
                </a:lnTo>
                <a:lnTo>
                  <a:pt x="238001" y="273888"/>
                </a:lnTo>
                <a:lnTo>
                  <a:pt x="254175" y="243406"/>
                </a:lnTo>
                <a:lnTo>
                  <a:pt x="255604" y="210913"/>
                </a:lnTo>
                <a:lnTo>
                  <a:pt x="246068" y="186536"/>
                </a:lnTo>
                <a:close/>
              </a:path>
              <a:path w="273684" h="328930">
                <a:moveTo>
                  <a:pt x="272058" y="54600"/>
                </a:moveTo>
                <a:lnTo>
                  <a:pt x="163277" y="54600"/>
                </a:lnTo>
                <a:lnTo>
                  <a:pt x="182439" y="56932"/>
                </a:lnTo>
                <a:lnTo>
                  <a:pt x="195337" y="64042"/>
                </a:lnTo>
                <a:lnTo>
                  <a:pt x="201638" y="76099"/>
                </a:lnTo>
                <a:lnTo>
                  <a:pt x="201007" y="93274"/>
                </a:lnTo>
                <a:lnTo>
                  <a:pt x="194339" y="110448"/>
                </a:lnTo>
                <a:lnTo>
                  <a:pt x="182912" y="122505"/>
                </a:lnTo>
                <a:lnTo>
                  <a:pt x="166990" y="129615"/>
                </a:lnTo>
                <a:lnTo>
                  <a:pt x="146836" y="131947"/>
                </a:lnTo>
                <a:lnTo>
                  <a:pt x="244917" y="131947"/>
                </a:lnTo>
                <a:lnTo>
                  <a:pt x="247034" y="130407"/>
                </a:lnTo>
                <a:lnTo>
                  <a:pt x="263571" y="109941"/>
                </a:lnTo>
                <a:lnTo>
                  <a:pt x="273279" y="85083"/>
                </a:lnTo>
                <a:lnTo>
                  <a:pt x="272058" y="54600"/>
                </a:lnTo>
                <a:close/>
              </a:path>
            </a:pathLst>
          </a:custGeom>
          <a:solidFill>
            <a:srgbClr val="000000"/>
          </a:solidFill>
        </p:spPr>
        <p:txBody>
          <a:bodyPr wrap="square" lIns="0" tIns="0" rIns="0" bIns="0" rtlCol="0"/>
          <a:lstStyle/>
          <a:p>
            <a:endParaRPr/>
          </a:p>
        </p:txBody>
      </p:sp>
      <p:sp>
        <p:nvSpPr>
          <p:cNvPr id="36" name="object 36"/>
          <p:cNvSpPr/>
          <p:nvPr/>
        </p:nvSpPr>
        <p:spPr>
          <a:xfrm>
            <a:off x="19025905" y="377503"/>
            <a:ext cx="273685" cy="297815"/>
          </a:xfrm>
          <a:custGeom>
            <a:avLst/>
            <a:gdLst/>
            <a:ahLst/>
            <a:cxnLst/>
            <a:rect l="l" t="t" r="r" b="b"/>
            <a:pathLst>
              <a:path w="273684" h="297815">
                <a:moveTo>
                  <a:pt x="151612" y="0"/>
                </a:moveTo>
                <a:lnTo>
                  <a:pt x="91147" y="13506"/>
                </a:lnTo>
                <a:lnTo>
                  <a:pt x="51807" y="61741"/>
                </a:lnTo>
                <a:lnTo>
                  <a:pt x="50701" y="79681"/>
                </a:lnTo>
                <a:lnTo>
                  <a:pt x="54547" y="96324"/>
                </a:lnTo>
                <a:lnTo>
                  <a:pt x="62351" y="111114"/>
                </a:lnTo>
                <a:lnTo>
                  <a:pt x="73119" y="123493"/>
                </a:lnTo>
                <a:lnTo>
                  <a:pt x="61359" y="130630"/>
                </a:lnTo>
                <a:lnTo>
                  <a:pt x="48680" y="139212"/>
                </a:lnTo>
                <a:lnTo>
                  <a:pt x="38009" y="146846"/>
                </a:lnTo>
                <a:lnTo>
                  <a:pt x="32273" y="151134"/>
                </a:lnTo>
                <a:lnTo>
                  <a:pt x="39267" y="165038"/>
                </a:lnTo>
                <a:lnTo>
                  <a:pt x="41886" y="175996"/>
                </a:lnTo>
                <a:lnTo>
                  <a:pt x="26248" y="232962"/>
                </a:lnTo>
                <a:lnTo>
                  <a:pt x="0" y="263835"/>
                </a:lnTo>
                <a:lnTo>
                  <a:pt x="15975" y="279238"/>
                </a:lnTo>
                <a:lnTo>
                  <a:pt x="37106" y="289737"/>
                </a:lnTo>
                <a:lnTo>
                  <a:pt x="61375" y="295738"/>
                </a:lnTo>
                <a:lnTo>
                  <a:pt x="86766" y="297648"/>
                </a:lnTo>
                <a:lnTo>
                  <a:pt x="110709" y="295595"/>
                </a:lnTo>
                <a:lnTo>
                  <a:pt x="136432" y="289535"/>
                </a:lnTo>
                <a:lnTo>
                  <a:pt x="161566" y="279615"/>
                </a:lnTo>
                <a:lnTo>
                  <a:pt x="183742" y="265984"/>
                </a:lnTo>
                <a:lnTo>
                  <a:pt x="255131" y="265984"/>
                </a:lnTo>
                <a:lnTo>
                  <a:pt x="245370" y="253316"/>
                </a:lnTo>
                <a:lnTo>
                  <a:pt x="97763" y="253316"/>
                </a:lnTo>
                <a:lnTo>
                  <a:pt x="80077" y="250477"/>
                </a:lnTo>
                <a:lnTo>
                  <a:pt x="66294" y="242183"/>
                </a:lnTo>
                <a:lnTo>
                  <a:pt x="58348" y="228770"/>
                </a:lnTo>
                <a:lnTo>
                  <a:pt x="58171" y="210571"/>
                </a:lnTo>
                <a:lnTo>
                  <a:pt x="63418" y="195173"/>
                </a:lnTo>
                <a:lnTo>
                  <a:pt x="71858" y="181523"/>
                </a:lnTo>
                <a:lnTo>
                  <a:pt x="82938" y="169433"/>
                </a:lnTo>
                <a:lnTo>
                  <a:pt x="96103" y="158716"/>
                </a:lnTo>
                <a:lnTo>
                  <a:pt x="172482" y="158716"/>
                </a:lnTo>
                <a:lnTo>
                  <a:pt x="153880" y="134574"/>
                </a:lnTo>
                <a:lnTo>
                  <a:pt x="176956" y="122022"/>
                </a:lnTo>
                <a:lnTo>
                  <a:pt x="198370" y="105428"/>
                </a:lnTo>
                <a:lnTo>
                  <a:pt x="199824" y="103697"/>
                </a:lnTo>
                <a:lnTo>
                  <a:pt x="129965" y="103697"/>
                </a:lnTo>
                <a:lnTo>
                  <a:pt x="122901" y="95870"/>
                </a:lnTo>
                <a:lnTo>
                  <a:pt x="115386" y="85689"/>
                </a:lnTo>
                <a:lnTo>
                  <a:pt x="109779" y="74532"/>
                </a:lnTo>
                <a:lnTo>
                  <a:pt x="108688" y="64117"/>
                </a:lnTo>
                <a:lnTo>
                  <a:pt x="112857" y="54440"/>
                </a:lnTo>
                <a:lnTo>
                  <a:pt x="120371" y="46655"/>
                </a:lnTo>
                <a:lnTo>
                  <a:pt x="130375" y="41466"/>
                </a:lnTo>
                <a:lnTo>
                  <a:pt x="142012" y="39580"/>
                </a:lnTo>
                <a:lnTo>
                  <a:pt x="223654" y="39580"/>
                </a:lnTo>
                <a:lnTo>
                  <a:pt x="223173" y="32560"/>
                </a:lnTo>
                <a:lnTo>
                  <a:pt x="206329" y="13506"/>
                </a:lnTo>
                <a:lnTo>
                  <a:pt x="180518" y="3135"/>
                </a:lnTo>
                <a:lnTo>
                  <a:pt x="151612" y="0"/>
                </a:lnTo>
                <a:close/>
              </a:path>
              <a:path w="273684" h="297815">
                <a:moveTo>
                  <a:pt x="255131" y="265984"/>
                </a:moveTo>
                <a:lnTo>
                  <a:pt x="183742" y="265984"/>
                </a:lnTo>
                <a:lnTo>
                  <a:pt x="199156" y="289398"/>
                </a:lnTo>
                <a:lnTo>
                  <a:pt x="273172" y="289398"/>
                </a:lnTo>
                <a:lnTo>
                  <a:pt x="255131" y="265984"/>
                </a:lnTo>
                <a:close/>
              </a:path>
              <a:path w="273684" h="297815">
                <a:moveTo>
                  <a:pt x="172482" y="158716"/>
                </a:moveTo>
                <a:lnTo>
                  <a:pt x="96103" y="158716"/>
                </a:lnTo>
                <a:lnTo>
                  <a:pt x="154442" y="234319"/>
                </a:lnTo>
                <a:lnTo>
                  <a:pt x="142105" y="241629"/>
                </a:lnTo>
                <a:lnTo>
                  <a:pt x="127065" y="247677"/>
                </a:lnTo>
                <a:lnTo>
                  <a:pt x="111544" y="251795"/>
                </a:lnTo>
                <a:lnTo>
                  <a:pt x="97763" y="253316"/>
                </a:lnTo>
                <a:lnTo>
                  <a:pt x="245370" y="253316"/>
                </a:lnTo>
                <a:lnTo>
                  <a:pt x="172482" y="158716"/>
                </a:lnTo>
                <a:close/>
              </a:path>
              <a:path w="273684" h="297815">
                <a:moveTo>
                  <a:pt x="223654" y="39580"/>
                </a:moveTo>
                <a:lnTo>
                  <a:pt x="142012" y="39580"/>
                </a:lnTo>
                <a:lnTo>
                  <a:pt x="153368" y="40767"/>
                </a:lnTo>
                <a:lnTo>
                  <a:pt x="162264" y="44625"/>
                </a:lnTo>
                <a:lnTo>
                  <a:pt x="167455" y="51599"/>
                </a:lnTo>
                <a:lnTo>
                  <a:pt x="167695" y="62135"/>
                </a:lnTo>
                <a:lnTo>
                  <a:pt x="162350" y="74421"/>
                </a:lnTo>
                <a:lnTo>
                  <a:pt x="152949" y="85889"/>
                </a:lnTo>
                <a:lnTo>
                  <a:pt x="141488" y="95870"/>
                </a:lnTo>
                <a:lnTo>
                  <a:pt x="129965" y="103697"/>
                </a:lnTo>
                <a:lnTo>
                  <a:pt x="199824" y="103697"/>
                </a:lnTo>
                <a:lnTo>
                  <a:pt x="215362" y="85200"/>
                </a:lnTo>
                <a:lnTo>
                  <a:pt x="225173" y="61741"/>
                </a:lnTo>
                <a:lnTo>
                  <a:pt x="223654" y="39580"/>
                </a:lnTo>
                <a:close/>
              </a:path>
            </a:pathLst>
          </a:custGeom>
          <a:solidFill>
            <a:srgbClr val="000000"/>
          </a:solidFill>
        </p:spPr>
        <p:txBody>
          <a:bodyPr wrap="square" lIns="0" tIns="0" rIns="0" bIns="0" rtlCol="0"/>
          <a:lstStyle/>
          <a:p>
            <a:endParaRPr/>
          </a:p>
        </p:txBody>
      </p:sp>
      <p:sp>
        <p:nvSpPr>
          <p:cNvPr id="37" name="object 37"/>
          <p:cNvSpPr/>
          <p:nvPr/>
        </p:nvSpPr>
        <p:spPr>
          <a:xfrm>
            <a:off x="18776994" y="338454"/>
            <a:ext cx="294005" cy="328930"/>
          </a:xfrm>
          <a:custGeom>
            <a:avLst/>
            <a:gdLst/>
            <a:ahLst/>
            <a:cxnLst/>
            <a:rect l="l" t="t" r="r" b="b"/>
            <a:pathLst>
              <a:path w="294005" h="328930">
                <a:moveTo>
                  <a:pt x="193115" y="0"/>
                </a:moveTo>
                <a:lnTo>
                  <a:pt x="69824" y="0"/>
                </a:lnTo>
                <a:lnTo>
                  <a:pt x="0" y="328489"/>
                </a:lnTo>
                <a:lnTo>
                  <a:pt x="124198" y="328489"/>
                </a:lnTo>
                <a:lnTo>
                  <a:pt x="168947" y="324349"/>
                </a:lnTo>
                <a:lnTo>
                  <a:pt x="214857" y="310349"/>
                </a:lnTo>
                <a:lnTo>
                  <a:pt x="253058" y="284149"/>
                </a:lnTo>
                <a:lnTo>
                  <a:pt x="258502" y="273888"/>
                </a:lnTo>
                <a:lnTo>
                  <a:pt x="82122" y="273888"/>
                </a:lnTo>
                <a:lnTo>
                  <a:pt x="100688" y="186536"/>
                </a:lnTo>
                <a:lnTo>
                  <a:pt x="266569" y="186536"/>
                </a:lnTo>
                <a:lnTo>
                  <a:pt x="266281" y="185800"/>
                </a:lnTo>
                <a:lnTo>
                  <a:pt x="247115" y="168109"/>
                </a:lnTo>
                <a:lnTo>
                  <a:pt x="220517" y="157880"/>
                </a:lnTo>
                <a:lnTo>
                  <a:pt x="220720" y="156961"/>
                </a:lnTo>
                <a:lnTo>
                  <a:pt x="245855" y="146180"/>
                </a:lnTo>
                <a:lnTo>
                  <a:pt x="265417" y="131947"/>
                </a:lnTo>
                <a:lnTo>
                  <a:pt x="112294" y="131947"/>
                </a:lnTo>
                <a:lnTo>
                  <a:pt x="128735" y="54600"/>
                </a:lnTo>
                <a:lnTo>
                  <a:pt x="292560" y="54600"/>
                </a:lnTo>
                <a:lnTo>
                  <a:pt x="292165" y="44741"/>
                </a:lnTo>
                <a:lnTo>
                  <a:pt x="270867" y="18529"/>
                </a:lnTo>
                <a:lnTo>
                  <a:pt x="235860" y="4323"/>
                </a:lnTo>
                <a:lnTo>
                  <a:pt x="193115" y="0"/>
                </a:lnTo>
                <a:close/>
              </a:path>
              <a:path w="294005" h="328930">
                <a:moveTo>
                  <a:pt x="266569" y="186536"/>
                </a:moveTo>
                <a:lnTo>
                  <a:pt x="155743" y="186536"/>
                </a:lnTo>
                <a:lnTo>
                  <a:pt x="178172" y="188050"/>
                </a:lnTo>
                <a:lnTo>
                  <a:pt x="194540" y="194212"/>
                </a:lnTo>
                <a:lnTo>
                  <a:pt x="203178" y="207455"/>
                </a:lnTo>
                <a:lnTo>
                  <a:pt x="202416" y="230212"/>
                </a:lnTo>
                <a:lnTo>
                  <a:pt x="193507" y="252969"/>
                </a:lnTo>
                <a:lnTo>
                  <a:pt x="179238" y="266212"/>
                </a:lnTo>
                <a:lnTo>
                  <a:pt x="160245" y="272374"/>
                </a:lnTo>
                <a:lnTo>
                  <a:pt x="137165" y="273888"/>
                </a:lnTo>
                <a:lnTo>
                  <a:pt x="258502" y="273888"/>
                </a:lnTo>
                <a:lnTo>
                  <a:pt x="274676" y="243406"/>
                </a:lnTo>
                <a:lnTo>
                  <a:pt x="276105" y="210913"/>
                </a:lnTo>
                <a:lnTo>
                  <a:pt x="266569" y="186536"/>
                </a:lnTo>
                <a:close/>
              </a:path>
              <a:path w="294005" h="328930">
                <a:moveTo>
                  <a:pt x="292560" y="54600"/>
                </a:moveTo>
                <a:lnTo>
                  <a:pt x="183778" y="54600"/>
                </a:lnTo>
                <a:lnTo>
                  <a:pt x="202939" y="56932"/>
                </a:lnTo>
                <a:lnTo>
                  <a:pt x="215838" y="64042"/>
                </a:lnTo>
                <a:lnTo>
                  <a:pt x="222139" y="76099"/>
                </a:lnTo>
                <a:lnTo>
                  <a:pt x="221508" y="93274"/>
                </a:lnTo>
                <a:lnTo>
                  <a:pt x="214840" y="110448"/>
                </a:lnTo>
                <a:lnTo>
                  <a:pt x="203414" y="122505"/>
                </a:lnTo>
                <a:lnTo>
                  <a:pt x="187495" y="129615"/>
                </a:lnTo>
                <a:lnTo>
                  <a:pt x="167349" y="131947"/>
                </a:lnTo>
                <a:lnTo>
                  <a:pt x="265417" y="131947"/>
                </a:lnTo>
                <a:lnTo>
                  <a:pt x="267534" y="130407"/>
                </a:lnTo>
                <a:lnTo>
                  <a:pt x="284072" y="109941"/>
                </a:lnTo>
                <a:lnTo>
                  <a:pt x="293780" y="85083"/>
                </a:lnTo>
                <a:lnTo>
                  <a:pt x="292560" y="54600"/>
                </a:lnTo>
                <a:close/>
              </a:path>
            </a:pathLst>
          </a:custGeom>
          <a:solidFill>
            <a:srgbClr val="000000"/>
          </a:solidFill>
        </p:spPr>
        <p:txBody>
          <a:bodyPr wrap="square" lIns="0" tIns="0" rIns="0" bIns="0" rtlCol="0"/>
          <a:lstStyle/>
          <a:p>
            <a:endParaRPr/>
          </a:p>
        </p:txBody>
      </p:sp>
      <p:sp>
        <p:nvSpPr>
          <p:cNvPr id="38" name="object 38"/>
          <p:cNvSpPr txBox="1"/>
          <p:nvPr/>
        </p:nvSpPr>
        <p:spPr>
          <a:xfrm>
            <a:off x="15864152" y="2240672"/>
            <a:ext cx="2646098" cy="2936701"/>
          </a:xfrm>
          <a:prstGeom prst="rect">
            <a:avLst/>
          </a:prstGeom>
        </p:spPr>
        <p:txBody>
          <a:bodyPr vert="horz" wrap="square" lIns="0" tIns="0" rIns="0" bIns="0" rtlCol="0">
            <a:spAutoFit/>
          </a:bodyPr>
          <a:lstStyle/>
          <a:p>
            <a:pPr marL="12700" marR="743585">
              <a:lnSpc>
                <a:spcPts val="2260"/>
              </a:lnSpc>
            </a:pPr>
            <a:r>
              <a:rPr sz="1950" spc="-114" dirty="0">
                <a:solidFill>
                  <a:srgbClr val="E30613"/>
                </a:solidFill>
                <a:latin typeface="Arial"/>
                <a:cs typeface="Arial"/>
              </a:rPr>
              <a:t>包装</a:t>
            </a:r>
            <a:r>
              <a:rPr sz="1950" spc="-165" dirty="0">
                <a:solidFill>
                  <a:srgbClr val="E30613"/>
                </a:solidFill>
                <a:latin typeface="Arial"/>
                <a:cs typeface="Arial"/>
              </a:rPr>
              <a:t>業界における</a:t>
            </a:r>
            <a:r>
              <a:rPr sz="1950" spc="-150" dirty="0">
                <a:solidFill>
                  <a:srgbClr val="E30613"/>
                </a:solidFill>
                <a:latin typeface="Arial"/>
                <a:cs typeface="Arial"/>
              </a:rPr>
              <a:t>サステナビリティ</a:t>
            </a:r>
            <a:endParaRPr sz="1950" dirty="0">
              <a:latin typeface="Arial"/>
              <a:cs typeface="Arial"/>
            </a:endParaRPr>
          </a:p>
          <a:p>
            <a:pPr marL="12700" marR="5080">
              <a:lnSpc>
                <a:spcPts val="1130"/>
              </a:lnSpc>
              <a:spcBef>
                <a:spcPts val="695"/>
              </a:spcBef>
            </a:pPr>
            <a:r>
              <a:rPr lang="ja-JP" altLang="en-US" sz="1050" dirty="0">
                <a:solidFill>
                  <a:srgbClr val="7C7B7B"/>
                </a:solidFill>
                <a:latin typeface="Arial"/>
                <a:cs typeface="Arial"/>
              </a:rPr>
              <a:t>　</a:t>
            </a:r>
            <a:r>
              <a:rPr sz="1050" dirty="0">
                <a:solidFill>
                  <a:srgbClr val="7C7B7B"/>
                </a:solidFill>
                <a:latin typeface="Arial"/>
                <a:cs typeface="Arial"/>
              </a:rPr>
              <a:t>近年、パッケージ業界では、エコロジーとサステナビリティがキーワードになっています。気候変動対策は、社会とメディアにおける継続的な課題であると同時に、業界におけるイノベーションの原動力となっています。B&amp;</a:t>
            </a:r>
            <a:r>
              <a:rPr lang="en-US" sz="1050" dirty="0">
                <a:solidFill>
                  <a:srgbClr val="7C7B7B"/>
                </a:solidFill>
                <a:latin typeface="Arial"/>
                <a:cs typeface="Arial"/>
              </a:rPr>
              <a:t>B</a:t>
            </a:r>
            <a:r>
              <a:rPr lang="ja-JP" altLang="en-US" sz="1050" dirty="0">
                <a:solidFill>
                  <a:srgbClr val="7C7B7B"/>
                </a:solidFill>
                <a:latin typeface="Arial"/>
                <a:cs typeface="Arial"/>
              </a:rPr>
              <a:t>社</a:t>
            </a:r>
            <a:r>
              <a:rPr sz="1050" dirty="0" err="1">
                <a:solidFill>
                  <a:srgbClr val="7C7B7B"/>
                </a:solidFill>
                <a:latin typeface="Arial"/>
                <a:cs typeface="Arial"/>
              </a:rPr>
              <a:t>はこれまでも、そしてこれからもパイオニアであり続けます</a:t>
            </a:r>
            <a:endParaRPr sz="1050" dirty="0">
              <a:latin typeface="Arial"/>
              <a:cs typeface="Arial"/>
            </a:endParaRPr>
          </a:p>
          <a:p>
            <a:pPr marL="12700" marR="5080">
              <a:lnSpc>
                <a:spcPts val="1130"/>
              </a:lnSpc>
              <a:spcBef>
                <a:spcPts val="40"/>
              </a:spcBef>
            </a:pPr>
            <a:r>
              <a:rPr lang="ja-JP" altLang="en-US" sz="1050" dirty="0">
                <a:solidFill>
                  <a:srgbClr val="7C7B7B"/>
                </a:solidFill>
                <a:latin typeface="Arial"/>
                <a:cs typeface="Arial"/>
              </a:rPr>
              <a:t>　</a:t>
            </a:r>
            <a:r>
              <a:rPr sz="1050" dirty="0" err="1">
                <a:solidFill>
                  <a:srgbClr val="7C7B7B"/>
                </a:solidFill>
                <a:latin typeface="Arial"/>
                <a:cs typeface="Arial"/>
              </a:rPr>
              <a:t>この分野</a:t>
            </a:r>
            <a:r>
              <a:rPr lang="ja-JP" altLang="en-US" sz="1050" dirty="0">
                <a:solidFill>
                  <a:srgbClr val="7C7B7B"/>
                </a:solidFill>
                <a:latin typeface="Arial"/>
                <a:cs typeface="Arial"/>
              </a:rPr>
              <a:t>において、</a:t>
            </a:r>
            <a:r>
              <a:rPr sz="1050" dirty="0">
                <a:solidFill>
                  <a:srgbClr val="7C7B7B"/>
                </a:solidFill>
                <a:latin typeface="Arial"/>
                <a:cs typeface="Arial"/>
              </a:rPr>
              <a:t>20年以上前にリサイクル可能なモノ</a:t>
            </a:r>
            <a:r>
              <a:rPr lang="ja-JP" altLang="en-US" sz="1050" dirty="0">
                <a:solidFill>
                  <a:srgbClr val="7C7B7B"/>
                </a:solidFill>
                <a:latin typeface="Arial"/>
                <a:cs typeface="Arial"/>
              </a:rPr>
              <a:t>マテリアル</a:t>
            </a:r>
            <a:r>
              <a:rPr sz="1050" dirty="0">
                <a:solidFill>
                  <a:srgbClr val="7C7B7B"/>
                </a:solidFill>
                <a:latin typeface="Arial"/>
                <a:cs typeface="Arial"/>
              </a:rPr>
              <a:t>PE</a:t>
            </a:r>
            <a:r>
              <a:rPr lang="ja-JP" altLang="en-US" sz="1050" dirty="0">
                <a:solidFill>
                  <a:srgbClr val="7C7B7B"/>
                </a:solidFill>
                <a:latin typeface="Arial"/>
                <a:cs typeface="Arial"/>
              </a:rPr>
              <a:t>積層材料に対応した製袋機</a:t>
            </a:r>
            <a:r>
              <a:rPr sz="1050" dirty="0" err="1">
                <a:solidFill>
                  <a:srgbClr val="7C7B7B"/>
                </a:solidFill>
                <a:latin typeface="Arial"/>
                <a:cs typeface="Arial"/>
              </a:rPr>
              <a:t>を開発したのも、二次包装用途でシュリンクトンネルをなくすためのストレッチバニングを市場に導入したのも</a:t>
            </a:r>
            <a:r>
              <a:rPr lang="ja-JP" altLang="en-US" sz="1050" dirty="0">
                <a:solidFill>
                  <a:srgbClr val="7C7B7B"/>
                </a:solidFill>
                <a:latin typeface="Arial"/>
                <a:cs typeface="Arial"/>
              </a:rPr>
              <a:t>、そのためです</a:t>
            </a:r>
            <a:r>
              <a:rPr sz="1050" dirty="0">
                <a:solidFill>
                  <a:srgbClr val="7C7B7B"/>
                </a:solidFill>
                <a:latin typeface="Arial"/>
                <a:cs typeface="Arial"/>
              </a:rPr>
              <a:t>。</a:t>
            </a:r>
            <a:endParaRPr sz="1050" dirty="0">
              <a:latin typeface="Arial"/>
              <a:cs typeface="Arial"/>
            </a:endParaRPr>
          </a:p>
          <a:p>
            <a:pPr marL="12700">
              <a:lnSpc>
                <a:spcPts val="1085"/>
              </a:lnSpc>
            </a:pPr>
            <a:r>
              <a:rPr lang="ja-JP" altLang="en-US" sz="1050" dirty="0">
                <a:solidFill>
                  <a:srgbClr val="7C7B7B"/>
                </a:solidFill>
                <a:latin typeface="Arial"/>
                <a:cs typeface="Arial"/>
              </a:rPr>
              <a:t>　当社では、ドイツ</a:t>
            </a:r>
            <a:r>
              <a:rPr sz="1050" dirty="0" err="1">
                <a:solidFill>
                  <a:srgbClr val="7C7B7B"/>
                </a:solidFill>
                <a:latin typeface="Arial"/>
                <a:cs typeface="Arial"/>
              </a:rPr>
              <a:t>環境賞を受賞した</a:t>
            </a:r>
            <a:r>
              <a:rPr lang="ja-JP" altLang="en-US" sz="1050" dirty="0">
                <a:solidFill>
                  <a:srgbClr val="7C7B7B"/>
                </a:solidFill>
                <a:latin typeface="Arial"/>
                <a:cs typeface="Arial"/>
              </a:rPr>
              <a:t>、スタンドアップパウチ製袋機の開発に</a:t>
            </a:r>
            <a:r>
              <a:rPr sz="1050" dirty="0" err="1">
                <a:solidFill>
                  <a:srgbClr val="7C7B7B"/>
                </a:solidFill>
                <a:latin typeface="Arial"/>
                <a:cs typeface="Arial"/>
              </a:rPr>
              <a:t>携わ</a:t>
            </a:r>
            <a:r>
              <a:rPr lang="ja-JP" altLang="en-US" sz="1050" dirty="0">
                <a:solidFill>
                  <a:srgbClr val="7C7B7B"/>
                </a:solidFill>
                <a:latin typeface="Arial"/>
                <a:cs typeface="Arial"/>
              </a:rPr>
              <a:t>った事を、とても誇りに思っています</a:t>
            </a:r>
            <a:r>
              <a:rPr sz="1050" dirty="0">
                <a:solidFill>
                  <a:srgbClr val="7C7B7B"/>
                </a:solidFill>
                <a:latin typeface="Arial"/>
                <a:cs typeface="Arial"/>
              </a:rPr>
              <a:t>。</a:t>
            </a:r>
            <a:endParaRPr sz="1050" dirty="0">
              <a:latin typeface="Arial"/>
              <a:cs typeface="Arial"/>
            </a:endParaRPr>
          </a:p>
        </p:txBody>
      </p:sp>
      <p:sp>
        <p:nvSpPr>
          <p:cNvPr id="40" name="object 40"/>
          <p:cNvSpPr txBox="1"/>
          <p:nvPr/>
        </p:nvSpPr>
        <p:spPr>
          <a:xfrm>
            <a:off x="314590" y="6838704"/>
            <a:ext cx="92075" cy="220979"/>
          </a:xfrm>
          <a:prstGeom prst="rect">
            <a:avLst/>
          </a:prstGeom>
        </p:spPr>
        <p:txBody>
          <a:bodyPr vert="horz" wrap="square" lIns="0" tIns="26034" rIns="0" bIns="0" rtlCol="0">
            <a:spAutoFit/>
          </a:bodyPr>
          <a:lstStyle/>
          <a:p>
            <a:pPr marL="12700">
              <a:lnSpc>
                <a:spcPct val="100000"/>
              </a:lnSpc>
              <a:spcBef>
                <a:spcPts val="204"/>
              </a:spcBef>
            </a:pPr>
            <a:r>
              <a:rPr sz="1100" b="1" spc="20" dirty="0">
                <a:solidFill>
                  <a:srgbClr val="E30613"/>
                </a:solidFill>
                <a:latin typeface="Arial Narrow"/>
                <a:cs typeface="Arial Narrow"/>
              </a:rPr>
              <a:t>8</a:t>
            </a:r>
            <a:endParaRPr sz="1100">
              <a:latin typeface="Arial Narrow"/>
              <a:cs typeface="Arial Narrow"/>
            </a:endParaRPr>
          </a:p>
        </p:txBody>
      </p:sp>
      <p:sp>
        <p:nvSpPr>
          <p:cNvPr id="39" name="object 39"/>
          <p:cNvSpPr txBox="1"/>
          <p:nvPr/>
        </p:nvSpPr>
        <p:spPr>
          <a:xfrm>
            <a:off x="5416646" y="1847386"/>
            <a:ext cx="2829560" cy="908050"/>
          </a:xfrm>
          <a:prstGeom prst="rect">
            <a:avLst/>
          </a:prstGeom>
        </p:spPr>
        <p:txBody>
          <a:bodyPr vert="horz" wrap="square" lIns="0" tIns="0" rIns="0" bIns="0" rtlCol="0">
            <a:spAutoFit/>
          </a:bodyPr>
          <a:lstStyle/>
          <a:p>
            <a:pPr marL="12700" marR="5080" algn="ctr">
              <a:lnSpc>
                <a:spcPct val="108500"/>
              </a:lnSpc>
            </a:pPr>
            <a:r>
              <a:rPr sz="1300" spc="10" dirty="0">
                <a:solidFill>
                  <a:srgbClr val="FFFFFF"/>
                </a:solidFill>
                <a:latin typeface="Calibri"/>
                <a:cs typeface="Calibri"/>
              </a:rPr>
              <a:t>エネルギーや</a:t>
            </a:r>
            <a:r>
              <a:rPr sz="1300" spc="-20" dirty="0">
                <a:solidFill>
                  <a:srgbClr val="FFFFFF"/>
                </a:solidFill>
                <a:latin typeface="Calibri"/>
                <a:cs typeface="Calibri"/>
              </a:rPr>
              <a:t>消耗品の消費を</a:t>
            </a:r>
            <a:r>
              <a:rPr sz="1300" spc="-60" dirty="0">
                <a:solidFill>
                  <a:srgbClr val="FFFFFF"/>
                </a:solidFill>
                <a:latin typeface="Calibri"/>
                <a:cs typeface="Calibri"/>
              </a:rPr>
              <a:t>最小限に</a:t>
            </a:r>
            <a:r>
              <a:rPr sz="1300" spc="-10" dirty="0">
                <a:solidFill>
                  <a:srgbClr val="FFFFFF"/>
                </a:solidFill>
                <a:latin typeface="Calibri"/>
                <a:cs typeface="Calibri"/>
              </a:rPr>
              <a:t>抑える</a:t>
            </a:r>
            <a:r>
              <a:rPr sz="1300" spc="-55" dirty="0">
                <a:solidFill>
                  <a:srgbClr val="FFFFFF"/>
                </a:solidFill>
                <a:latin typeface="Calibri"/>
                <a:cs typeface="Calibri"/>
              </a:rPr>
              <a:t>ために、</a:t>
            </a:r>
            <a:r>
              <a:rPr sz="1300" spc="-25" dirty="0">
                <a:solidFill>
                  <a:srgbClr val="FFFFFF"/>
                </a:solidFill>
                <a:latin typeface="Calibri"/>
                <a:cs typeface="Calibri"/>
              </a:rPr>
              <a:t>最新</a:t>
            </a:r>
            <a:r>
              <a:rPr sz="1300" spc="10" dirty="0">
                <a:solidFill>
                  <a:srgbClr val="FFFFFF"/>
                </a:solidFill>
                <a:latin typeface="Calibri"/>
                <a:cs typeface="Calibri"/>
              </a:rPr>
              <a:t>かつ</a:t>
            </a:r>
            <a:r>
              <a:rPr sz="1300" spc="-25" dirty="0">
                <a:solidFill>
                  <a:srgbClr val="FFFFFF"/>
                </a:solidFill>
                <a:latin typeface="Calibri"/>
                <a:cs typeface="Calibri"/>
              </a:rPr>
              <a:t>効率的な</a:t>
            </a:r>
            <a:r>
              <a:rPr sz="1300" spc="-30" dirty="0">
                <a:solidFill>
                  <a:srgbClr val="FFFFFF"/>
                </a:solidFill>
                <a:latin typeface="Calibri"/>
                <a:cs typeface="Calibri"/>
              </a:rPr>
              <a:t>コンポーネントを採用して</a:t>
            </a:r>
            <a:r>
              <a:rPr sz="1300" spc="-55" dirty="0">
                <a:solidFill>
                  <a:srgbClr val="FFFFFF"/>
                </a:solidFill>
                <a:latin typeface="Calibri"/>
                <a:cs typeface="Calibri"/>
              </a:rPr>
              <a:t>います。</a:t>
            </a:r>
            <a:endParaRPr sz="1300" dirty="0">
              <a:latin typeface="Calibri"/>
              <a:cs typeface="Calibri"/>
            </a:endParaRPr>
          </a:p>
          <a:p>
            <a:pPr marL="635" algn="ctr">
              <a:lnSpc>
                <a:spcPct val="100000"/>
              </a:lnSpc>
              <a:spcBef>
                <a:spcPts val="1000"/>
              </a:spcBef>
            </a:pPr>
            <a:r>
              <a:rPr sz="750" spc="40" dirty="0" err="1">
                <a:solidFill>
                  <a:srgbClr val="FFFFFF"/>
                </a:solidFill>
                <a:latin typeface="Calibri"/>
                <a:cs typeface="Calibri"/>
              </a:rPr>
              <a:t>フロリアン・エッピング</a:t>
            </a:r>
            <a:r>
              <a:rPr sz="750" spc="40" dirty="0">
                <a:solidFill>
                  <a:srgbClr val="FFFFFF"/>
                </a:solidFill>
                <a:latin typeface="Calibri"/>
                <a:cs typeface="Calibri"/>
              </a:rPr>
              <a:t>（</a:t>
            </a:r>
            <a:r>
              <a:rPr lang="ja-JP" altLang="en-US" sz="750" spc="45" dirty="0">
                <a:solidFill>
                  <a:srgbClr val="FFFFFF"/>
                </a:solidFill>
                <a:latin typeface="Calibri"/>
                <a:cs typeface="Calibri"/>
              </a:rPr>
              <a:t>設計</a:t>
            </a:r>
            <a:r>
              <a:rPr sz="750" spc="40" dirty="0" err="1">
                <a:solidFill>
                  <a:srgbClr val="FFFFFF"/>
                </a:solidFill>
                <a:latin typeface="Calibri"/>
                <a:cs typeface="Calibri"/>
              </a:rPr>
              <a:t>部門</a:t>
            </a:r>
            <a:r>
              <a:rPr sz="750" spc="65" dirty="0" err="1">
                <a:solidFill>
                  <a:srgbClr val="FFFFFF"/>
                </a:solidFill>
                <a:latin typeface="Calibri"/>
                <a:cs typeface="Calibri"/>
              </a:rPr>
              <a:t>責任者</a:t>
            </a:r>
            <a:r>
              <a:rPr lang="ja-JP" altLang="en-US" sz="750" spc="65" dirty="0">
                <a:solidFill>
                  <a:srgbClr val="FFFFFF"/>
                </a:solidFill>
                <a:latin typeface="Calibri"/>
                <a:cs typeface="Calibri"/>
              </a:rPr>
              <a:t>）</a:t>
            </a:r>
            <a:endParaRPr sz="750" dirty="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テキスト ボックス 1">
            <a:extLst>
              <a:ext uri="{FF2B5EF4-FFF2-40B4-BE49-F238E27FC236}">
                <a16:creationId xmlns:a16="http://schemas.microsoft.com/office/drawing/2014/main" id="{52946220-04F2-12AA-078D-B7E2306E42C0}"/>
              </a:ext>
            </a:extLst>
          </p:cNvPr>
          <p:cNvSpPr txBox="1">
            <a:spLocks noChangeArrowheads="1"/>
          </p:cNvSpPr>
          <p:nvPr/>
        </p:nvSpPr>
        <p:spPr bwMode="auto">
          <a:xfrm>
            <a:off x="1060450" y="1036016"/>
            <a:ext cx="18211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9pPr>
          </a:lstStyle>
          <a:p>
            <a:pPr>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自動機能による省人化、作業の簡易化</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lvl="1">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画像認識システムによる、製品サイズ、ヒートシール位置等の自動検査、不良品は自動排除されるため、ライン終端で必要となる検査員が不要</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lvl="1">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マニュアル調整部分が少なく、経験の少ない作業員でも安定した品質・高い生産性を実現</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短時間の段取り替え</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lvl="1">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テンション、速度、温度、圧力、時間等の生産パラメーターの数値管理が可能で、データの保存、呼び出し、短時間での段取り替えが可能</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様々な顧客ニーズに対応した、優れた技術先進性</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lvl="1">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一台の機械でカバーできる袋サイズレンジが広く、設置機械数を抑えることが可能</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lvl="1">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異形パウチデザイン、スパウト挿入、様々なパウチスタイルに対応</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モノマテリアル（</a:t>
            </a:r>
            <a:r>
              <a:rPr lang="en-US" altLang="ja-JP" dirty="0">
                <a:latin typeface="ＭＳ ゴシック" panose="020B0609070205080204" pitchFamily="49" charset="-128"/>
                <a:ea typeface="ＭＳ ゴシック" panose="020B0609070205080204" pitchFamily="49" charset="-128"/>
                <a:cs typeface="Arial" panose="020B0604020202020204" pitchFamily="34" charset="0"/>
              </a:rPr>
              <a:t>MDO-PE</a:t>
            </a: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）への対応</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a:p>
            <a:pPr lvl="1">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モノマテリアル製袋市場で既に確立されている、技術力と安定性</a:t>
            </a:r>
            <a:r>
              <a:rPr lang="en-US" altLang="ja-JP" dirty="0">
                <a:latin typeface="ＭＳ ゴシック" panose="020B0609070205080204" pitchFamily="49" charset="-128"/>
                <a:ea typeface="ＭＳ ゴシック" panose="020B0609070205080204" pitchFamily="49" charset="-128"/>
                <a:cs typeface="Arial" panose="020B0604020202020204" pitchFamily="34" charset="0"/>
              </a:rPr>
              <a:t>  </a:t>
            </a:r>
            <a:endParaRPr lang="en-US" altLang="ja-JP" sz="2800" dirty="0">
              <a:latin typeface="ＭＳ ゴシック" panose="020B0609070205080204" pitchFamily="49" charset="-128"/>
              <a:ea typeface="ＭＳ ゴシック" panose="020B0609070205080204" pitchFamily="49" charset="-128"/>
              <a:cs typeface="Arial" panose="020B0604020202020204" pitchFamily="34" charset="0"/>
            </a:endParaRPr>
          </a:p>
          <a:p>
            <a:pPr lvl="1">
              <a:buClr>
                <a:srgbClr val="FF0000"/>
              </a:buClr>
              <a:buSzPct val="60000"/>
              <a:buFont typeface="Wingdings" panose="05000000000000000000" pitchFamily="2" charset="2"/>
              <a:buChar char="n"/>
            </a:pPr>
            <a:r>
              <a:rPr lang="ja-JP" altLang="en-US" dirty="0">
                <a:latin typeface="ＭＳ ゴシック" panose="020B0609070205080204" pitchFamily="49" charset="-128"/>
                <a:ea typeface="ＭＳ ゴシック" panose="020B0609070205080204" pitchFamily="49" charset="-128"/>
                <a:cs typeface="Arial" panose="020B0604020202020204" pitchFamily="34" charset="0"/>
              </a:rPr>
              <a:t>伸び易いモノマテリアル原反対する修正機能</a:t>
            </a:r>
            <a:endParaRPr lang="en-US" altLang="ja-JP"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46803DF7-0A5F-4C46-58EC-7A7FC1535A6E}"/>
              </a:ext>
            </a:extLst>
          </p:cNvPr>
          <p:cNvSpPr txBox="1"/>
          <p:nvPr/>
        </p:nvSpPr>
        <p:spPr>
          <a:xfrm>
            <a:off x="374650" y="276225"/>
            <a:ext cx="9448800" cy="584775"/>
          </a:xfrm>
          <a:prstGeom prst="rect">
            <a:avLst/>
          </a:prstGeom>
          <a:noFill/>
        </p:spPr>
        <p:txBody>
          <a:bodyPr wrap="square" rtlCol="0">
            <a:spAutoFit/>
          </a:bodyPr>
          <a:lstStyle/>
          <a:p>
            <a:r>
              <a:rPr kumimoji="1" lang="ja-JP" altLang="en-US" sz="3200" dirty="0"/>
              <a:t>何故、</a:t>
            </a:r>
            <a:r>
              <a:rPr kumimoji="1" lang="en-US" altLang="ja-JP" sz="3200" dirty="0"/>
              <a:t>B&amp;B</a:t>
            </a:r>
            <a:r>
              <a:rPr kumimoji="1" lang="ja-JP" altLang="en-US" sz="3200" dirty="0"/>
              <a:t>社の製袋機をお勧めするのでしょうか？</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51679" y="11"/>
            <a:ext cx="10052408" cy="71075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62361" y="3029966"/>
            <a:ext cx="2044064" cy="1675764"/>
          </a:xfrm>
          <a:custGeom>
            <a:avLst/>
            <a:gdLst/>
            <a:ahLst/>
            <a:cxnLst/>
            <a:rect l="l" t="t" r="r" b="b"/>
            <a:pathLst>
              <a:path w="2044065" h="1675764">
                <a:moveTo>
                  <a:pt x="0" y="1675305"/>
                </a:moveTo>
                <a:lnTo>
                  <a:pt x="2043722" y="1675305"/>
                </a:lnTo>
                <a:lnTo>
                  <a:pt x="2043722" y="0"/>
                </a:lnTo>
                <a:lnTo>
                  <a:pt x="0" y="0"/>
                </a:lnTo>
                <a:lnTo>
                  <a:pt x="0" y="1675305"/>
                </a:lnTo>
                <a:close/>
              </a:path>
            </a:pathLst>
          </a:custGeom>
          <a:ln w="8954">
            <a:solidFill>
              <a:srgbClr val="7C7B7B"/>
            </a:solidFill>
          </a:ln>
        </p:spPr>
        <p:txBody>
          <a:bodyPr wrap="square" lIns="0" tIns="0" rIns="0" bIns="0" rtlCol="0"/>
          <a:lstStyle/>
          <a:p>
            <a:endParaRPr/>
          </a:p>
        </p:txBody>
      </p:sp>
      <p:sp>
        <p:nvSpPr>
          <p:cNvPr id="4" name="object 4"/>
          <p:cNvSpPr txBox="1"/>
          <p:nvPr/>
        </p:nvSpPr>
        <p:spPr>
          <a:xfrm>
            <a:off x="8784467" y="4510361"/>
            <a:ext cx="781038" cy="115416"/>
          </a:xfrm>
          <a:prstGeom prst="rect">
            <a:avLst/>
          </a:prstGeom>
        </p:spPr>
        <p:txBody>
          <a:bodyPr vert="horz" wrap="square" lIns="0" tIns="0" rIns="0" bIns="0" rtlCol="0">
            <a:spAutoFit/>
          </a:bodyPr>
          <a:lstStyle/>
          <a:p>
            <a:pPr>
              <a:lnSpc>
                <a:spcPct val="100000"/>
              </a:lnSpc>
            </a:pPr>
            <a:r>
              <a:rPr sz="750" spc="-35" dirty="0">
                <a:solidFill>
                  <a:srgbClr val="4A4A49"/>
                </a:solidFill>
                <a:latin typeface="Arial"/>
                <a:cs typeface="Arial"/>
              </a:rPr>
              <a:t>トップ</a:t>
            </a:r>
            <a:r>
              <a:rPr sz="750" spc="-160" dirty="0">
                <a:solidFill>
                  <a:srgbClr val="4A4A49"/>
                </a:solidFill>
                <a:latin typeface="Arial"/>
                <a:cs typeface="Arial"/>
              </a:rPr>
              <a:t>スライダー</a:t>
            </a:r>
            <a:endParaRPr sz="750" dirty="0">
              <a:latin typeface="Arial"/>
              <a:cs typeface="Arial"/>
            </a:endParaRPr>
          </a:p>
        </p:txBody>
      </p:sp>
      <p:sp>
        <p:nvSpPr>
          <p:cNvPr id="5" name="object 5"/>
          <p:cNvSpPr/>
          <p:nvPr/>
        </p:nvSpPr>
        <p:spPr>
          <a:xfrm>
            <a:off x="8752324" y="3486069"/>
            <a:ext cx="584993" cy="100876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799714" y="3510104"/>
            <a:ext cx="489584" cy="916940"/>
          </a:xfrm>
          <a:custGeom>
            <a:avLst/>
            <a:gdLst/>
            <a:ahLst/>
            <a:cxnLst/>
            <a:rect l="l" t="t" r="r" b="b"/>
            <a:pathLst>
              <a:path w="489584" h="916939">
                <a:moveTo>
                  <a:pt x="428694" y="0"/>
                </a:moveTo>
                <a:lnTo>
                  <a:pt x="418457" y="1533"/>
                </a:lnTo>
                <a:lnTo>
                  <a:pt x="69156" y="21592"/>
                </a:lnTo>
                <a:lnTo>
                  <a:pt x="57541" y="22497"/>
                </a:lnTo>
                <a:lnTo>
                  <a:pt x="51457" y="24397"/>
                </a:lnTo>
                <a:lnTo>
                  <a:pt x="48912" y="28730"/>
                </a:lnTo>
                <a:lnTo>
                  <a:pt x="47915" y="36935"/>
                </a:lnTo>
                <a:lnTo>
                  <a:pt x="44715" y="53584"/>
                </a:lnTo>
                <a:lnTo>
                  <a:pt x="42418" y="68352"/>
                </a:lnTo>
                <a:lnTo>
                  <a:pt x="39918" y="89536"/>
                </a:lnTo>
                <a:lnTo>
                  <a:pt x="36107" y="125433"/>
                </a:lnTo>
                <a:lnTo>
                  <a:pt x="657" y="411023"/>
                </a:lnTo>
                <a:lnTo>
                  <a:pt x="952" y="460718"/>
                </a:lnTo>
                <a:lnTo>
                  <a:pt x="1447" y="575797"/>
                </a:lnTo>
                <a:lnTo>
                  <a:pt x="1559" y="705257"/>
                </a:lnTo>
                <a:lnTo>
                  <a:pt x="705" y="798089"/>
                </a:lnTo>
                <a:lnTo>
                  <a:pt x="0" y="837068"/>
                </a:lnTo>
                <a:lnTo>
                  <a:pt x="1732" y="857704"/>
                </a:lnTo>
                <a:lnTo>
                  <a:pt x="7673" y="866875"/>
                </a:lnTo>
                <a:lnTo>
                  <a:pt x="19594" y="871460"/>
                </a:lnTo>
                <a:lnTo>
                  <a:pt x="105740" y="909023"/>
                </a:lnTo>
                <a:lnTo>
                  <a:pt x="119612" y="914734"/>
                </a:lnTo>
                <a:lnTo>
                  <a:pt x="129850" y="916834"/>
                </a:lnTo>
                <a:lnTo>
                  <a:pt x="141507" y="915500"/>
                </a:lnTo>
                <a:lnTo>
                  <a:pt x="159637" y="910909"/>
                </a:lnTo>
                <a:lnTo>
                  <a:pt x="459769" y="838888"/>
                </a:lnTo>
                <a:lnTo>
                  <a:pt x="476161" y="834089"/>
                </a:lnTo>
                <a:lnTo>
                  <a:pt x="484698" y="828978"/>
                </a:lnTo>
                <a:lnTo>
                  <a:pt x="488146" y="820391"/>
                </a:lnTo>
                <a:lnTo>
                  <a:pt x="489272" y="805170"/>
                </a:lnTo>
                <a:lnTo>
                  <a:pt x="489225" y="575797"/>
                </a:lnTo>
                <a:lnTo>
                  <a:pt x="488866" y="509133"/>
                </a:lnTo>
                <a:lnTo>
                  <a:pt x="487722" y="445492"/>
                </a:lnTo>
                <a:lnTo>
                  <a:pt x="485956" y="395106"/>
                </a:lnTo>
                <a:lnTo>
                  <a:pt x="481010" y="340220"/>
                </a:lnTo>
                <a:lnTo>
                  <a:pt x="476050" y="313463"/>
                </a:lnTo>
                <a:lnTo>
                  <a:pt x="467287" y="259533"/>
                </a:lnTo>
                <a:lnTo>
                  <a:pt x="456818" y="191376"/>
                </a:lnTo>
                <a:lnTo>
                  <a:pt x="446742" y="121940"/>
                </a:lnTo>
                <a:lnTo>
                  <a:pt x="439158" y="64174"/>
                </a:lnTo>
                <a:lnTo>
                  <a:pt x="435887" y="11980"/>
                </a:lnTo>
                <a:lnTo>
                  <a:pt x="433950" y="2560"/>
                </a:lnTo>
                <a:lnTo>
                  <a:pt x="428694" y="0"/>
                </a:lnTo>
                <a:close/>
              </a:path>
            </a:pathLst>
          </a:custGeom>
          <a:solidFill>
            <a:srgbClr val="EDEDED"/>
          </a:solidFill>
        </p:spPr>
        <p:txBody>
          <a:bodyPr wrap="square" lIns="0" tIns="0" rIns="0" bIns="0" rtlCol="0"/>
          <a:lstStyle/>
          <a:p>
            <a:endParaRPr/>
          </a:p>
        </p:txBody>
      </p:sp>
      <p:sp>
        <p:nvSpPr>
          <p:cNvPr id="7" name="object 7"/>
          <p:cNvSpPr/>
          <p:nvPr/>
        </p:nvSpPr>
        <p:spPr>
          <a:xfrm>
            <a:off x="8799714" y="3510104"/>
            <a:ext cx="489584" cy="916940"/>
          </a:xfrm>
          <a:custGeom>
            <a:avLst/>
            <a:gdLst/>
            <a:ahLst/>
            <a:cxnLst/>
            <a:rect l="l" t="t" r="r" b="b"/>
            <a:pathLst>
              <a:path w="489584" h="916939">
                <a:moveTo>
                  <a:pt x="105740" y="909023"/>
                </a:moveTo>
                <a:lnTo>
                  <a:pt x="19594" y="871460"/>
                </a:lnTo>
                <a:lnTo>
                  <a:pt x="7673" y="866875"/>
                </a:lnTo>
                <a:lnTo>
                  <a:pt x="1732" y="857704"/>
                </a:lnTo>
                <a:lnTo>
                  <a:pt x="0" y="837068"/>
                </a:lnTo>
                <a:lnTo>
                  <a:pt x="705" y="798089"/>
                </a:lnTo>
                <a:lnTo>
                  <a:pt x="1559" y="705257"/>
                </a:lnTo>
                <a:lnTo>
                  <a:pt x="1447" y="575797"/>
                </a:lnTo>
                <a:lnTo>
                  <a:pt x="952" y="460718"/>
                </a:lnTo>
                <a:lnTo>
                  <a:pt x="657" y="411023"/>
                </a:lnTo>
                <a:lnTo>
                  <a:pt x="36107" y="125433"/>
                </a:lnTo>
                <a:lnTo>
                  <a:pt x="39918" y="89536"/>
                </a:lnTo>
                <a:lnTo>
                  <a:pt x="42418" y="68352"/>
                </a:lnTo>
                <a:lnTo>
                  <a:pt x="44715" y="53584"/>
                </a:lnTo>
                <a:lnTo>
                  <a:pt x="47915" y="36935"/>
                </a:lnTo>
                <a:lnTo>
                  <a:pt x="48912" y="28730"/>
                </a:lnTo>
                <a:lnTo>
                  <a:pt x="132197" y="17959"/>
                </a:lnTo>
                <a:lnTo>
                  <a:pt x="251329" y="11120"/>
                </a:lnTo>
                <a:lnTo>
                  <a:pt x="366700" y="4501"/>
                </a:lnTo>
                <a:lnTo>
                  <a:pt x="418457" y="1533"/>
                </a:lnTo>
                <a:lnTo>
                  <a:pt x="428694" y="0"/>
                </a:lnTo>
                <a:lnTo>
                  <a:pt x="433950" y="2560"/>
                </a:lnTo>
                <a:lnTo>
                  <a:pt x="435887" y="11980"/>
                </a:lnTo>
                <a:lnTo>
                  <a:pt x="436164" y="31025"/>
                </a:lnTo>
                <a:lnTo>
                  <a:pt x="439158" y="64174"/>
                </a:lnTo>
                <a:lnTo>
                  <a:pt x="446742" y="121940"/>
                </a:lnTo>
                <a:lnTo>
                  <a:pt x="456818" y="191376"/>
                </a:lnTo>
                <a:lnTo>
                  <a:pt x="467287" y="259533"/>
                </a:lnTo>
                <a:lnTo>
                  <a:pt x="476050" y="313463"/>
                </a:lnTo>
                <a:lnTo>
                  <a:pt x="481010" y="340220"/>
                </a:lnTo>
                <a:lnTo>
                  <a:pt x="483680" y="359505"/>
                </a:lnTo>
                <a:lnTo>
                  <a:pt x="485956" y="395106"/>
                </a:lnTo>
                <a:lnTo>
                  <a:pt x="487722" y="445492"/>
                </a:lnTo>
                <a:lnTo>
                  <a:pt x="488866" y="509133"/>
                </a:lnTo>
                <a:lnTo>
                  <a:pt x="489272" y="584497"/>
                </a:lnTo>
                <a:lnTo>
                  <a:pt x="489272" y="805170"/>
                </a:lnTo>
                <a:lnTo>
                  <a:pt x="459769" y="838888"/>
                </a:lnTo>
                <a:lnTo>
                  <a:pt x="400925" y="853345"/>
                </a:lnTo>
                <a:lnTo>
                  <a:pt x="299082" y="877746"/>
                </a:lnTo>
                <a:lnTo>
                  <a:pt x="202550" y="900724"/>
                </a:lnTo>
                <a:lnTo>
                  <a:pt x="159637" y="910909"/>
                </a:lnTo>
                <a:lnTo>
                  <a:pt x="141507" y="915500"/>
                </a:lnTo>
                <a:lnTo>
                  <a:pt x="129850" y="916834"/>
                </a:lnTo>
                <a:lnTo>
                  <a:pt x="119612" y="914734"/>
                </a:lnTo>
                <a:lnTo>
                  <a:pt x="105740" y="909023"/>
                </a:lnTo>
                <a:close/>
              </a:path>
            </a:pathLst>
          </a:custGeom>
          <a:ln w="5313">
            <a:solidFill>
              <a:srgbClr val="000000"/>
            </a:solidFill>
          </a:ln>
        </p:spPr>
        <p:txBody>
          <a:bodyPr wrap="square" lIns="0" tIns="0" rIns="0" bIns="0" rtlCol="0"/>
          <a:lstStyle/>
          <a:p>
            <a:endParaRPr/>
          </a:p>
        </p:txBody>
      </p:sp>
      <p:sp>
        <p:nvSpPr>
          <p:cNvPr id="8" name="object 8"/>
          <p:cNvSpPr/>
          <p:nvPr/>
        </p:nvSpPr>
        <p:spPr>
          <a:xfrm>
            <a:off x="8881162" y="3567376"/>
            <a:ext cx="50800" cy="833119"/>
          </a:xfrm>
          <a:custGeom>
            <a:avLst/>
            <a:gdLst/>
            <a:ahLst/>
            <a:cxnLst/>
            <a:rect l="l" t="t" r="r" b="b"/>
            <a:pathLst>
              <a:path w="50800" h="833120">
                <a:moveTo>
                  <a:pt x="46028" y="832876"/>
                </a:moveTo>
                <a:lnTo>
                  <a:pt x="50613" y="433130"/>
                </a:lnTo>
                <a:lnTo>
                  <a:pt x="50129" y="373480"/>
                </a:lnTo>
                <a:lnTo>
                  <a:pt x="48034" y="332974"/>
                </a:lnTo>
                <a:lnTo>
                  <a:pt x="42983"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9" name="object 9"/>
          <p:cNvSpPr/>
          <p:nvPr/>
        </p:nvSpPr>
        <p:spPr>
          <a:xfrm>
            <a:off x="8861612" y="3891279"/>
            <a:ext cx="5080" cy="452120"/>
          </a:xfrm>
          <a:custGeom>
            <a:avLst/>
            <a:gdLst/>
            <a:ahLst/>
            <a:cxnLst/>
            <a:rect l="l" t="t" r="r" b="b"/>
            <a:pathLst>
              <a:path w="5079" h="452120">
                <a:moveTo>
                  <a:pt x="2230" y="0"/>
                </a:moveTo>
                <a:lnTo>
                  <a:pt x="2230" y="451517"/>
                </a:lnTo>
              </a:path>
            </a:pathLst>
          </a:custGeom>
          <a:ln w="4461">
            <a:solidFill>
              <a:srgbClr val="000000"/>
            </a:solidFill>
          </a:ln>
        </p:spPr>
        <p:txBody>
          <a:bodyPr wrap="square" lIns="0" tIns="0" rIns="0" bIns="0" rtlCol="0"/>
          <a:lstStyle/>
          <a:p>
            <a:endParaRPr/>
          </a:p>
        </p:txBody>
      </p:sp>
      <p:sp>
        <p:nvSpPr>
          <p:cNvPr id="10" name="object 10"/>
          <p:cNvSpPr/>
          <p:nvPr/>
        </p:nvSpPr>
        <p:spPr>
          <a:xfrm>
            <a:off x="8719526" y="3285238"/>
            <a:ext cx="640715" cy="431165"/>
          </a:xfrm>
          <a:custGeom>
            <a:avLst/>
            <a:gdLst/>
            <a:ahLst/>
            <a:cxnLst/>
            <a:rect l="l" t="t" r="r" b="b"/>
            <a:pathLst>
              <a:path w="640715" h="431164">
                <a:moveTo>
                  <a:pt x="68678" y="310042"/>
                </a:moveTo>
                <a:lnTo>
                  <a:pt x="70873" y="301388"/>
                </a:lnTo>
                <a:lnTo>
                  <a:pt x="72000" y="294941"/>
                </a:lnTo>
                <a:lnTo>
                  <a:pt x="72415" y="287496"/>
                </a:lnTo>
                <a:lnTo>
                  <a:pt x="72474" y="275846"/>
                </a:lnTo>
                <a:lnTo>
                  <a:pt x="72111" y="262649"/>
                </a:lnTo>
                <a:lnTo>
                  <a:pt x="73594" y="252750"/>
                </a:lnTo>
                <a:lnTo>
                  <a:pt x="80786" y="246229"/>
                </a:lnTo>
                <a:lnTo>
                  <a:pt x="97548" y="243167"/>
                </a:lnTo>
                <a:lnTo>
                  <a:pt x="183334" y="238080"/>
                </a:lnTo>
                <a:lnTo>
                  <a:pt x="334332" y="229043"/>
                </a:lnTo>
                <a:lnTo>
                  <a:pt x="478075" y="220421"/>
                </a:lnTo>
                <a:lnTo>
                  <a:pt x="542093" y="216577"/>
                </a:lnTo>
                <a:lnTo>
                  <a:pt x="556613" y="214761"/>
                </a:lnTo>
                <a:lnTo>
                  <a:pt x="564222" y="216293"/>
                </a:lnTo>
                <a:lnTo>
                  <a:pt x="567415" y="223095"/>
                </a:lnTo>
                <a:lnTo>
                  <a:pt x="568683" y="237089"/>
                </a:lnTo>
                <a:lnTo>
                  <a:pt x="569114" y="254220"/>
                </a:lnTo>
                <a:lnTo>
                  <a:pt x="569723" y="270646"/>
                </a:lnTo>
                <a:lnTo>
                  <a:pt x="572896" y="288639"/>
                </a:lnTo>
                <a:lnTo>
                  <a:pt x="581017" y="310472"/>
                </a:lnTo>
                <a:lnTo>
                  <a:pt x="590735" y="331853"/>
                </a:lnTo>
                <a:lnTo>
                  <a:pt x="600403" y="355489"/>
                </a:lnTo>
                <a:lnTo>
                  <a:pt x="610798" y="385097"/>
                </a:lnTo>
                <a:lnTo>
                  <a:pt x="622699" y="424390"/>
                </a:lnTo>
                <a:lnTo>
                  <a:pt x="630181" y="399429"/>
                </a:lnTo>
                <a:lnTo>
                  <a:pt x="635640" y="373662"/>
                </a:lnTo>
                <a:lnTo>
                  <a:pt x="638984" y="347176"/>
                </a:lnTo>
                <a:lnTo>
                  <a:pt x="640119" y="320059"/>
                </a:lnTo>
                <a:lnTo>
                  <a:pt x="636649" y="272762"/>
                </a:lnTo>
                <a:lnTo>
                  <a:pt x="626568" y="227620"/>
                </a:lnTo>
                <a:lnTo>
                  <a:pt x="610371" y="185128"/>
                </a:lnTo>
                <a:lnTo>
                  <a:pt x="588554" y="145781"/>
                </a:lnTo>
                <a:lnTo>
                  <a:pt x="561612" y="110074"/>
                </a:lnTo>
                <a:lnTo>
                  <a:pt x="530040" y="78503"/>
                </a:lnTo>
                <a:lnTo>
                  <a:pt x="494333" y="51562"/>
                </a:lnTo>
                <a:lnTo>
                  <a:pt x="454986" y="29746"/>
                </a:lnTo>
                <a:lnTo>
                  <a:pt x="412495" y="13550"/>
                </a:lnTo>
                <a:lnTo>
                  <a:pt x="367354" y="3470"/>
                </a:lnTo>
                <a:lnTo>
                  <a:pt x="320059" y="0"/>
                </a:lnTo>
                <a:lnTo>
                  <a:pt x="272762" y="3470"/>
                </a:lnTo>
                <a:lnTo>
                  <a:pt x="227620" y="13550"/>
                </a:lnTo>
                <a:lnTo>
                  <a:pt x="185128" y="29746"/>
                </a:lnTo>
                <a:lnTo>
                  <a:pt x="145781" y="51562"/>
                </a:lnTo>
                <a:lnTo>
                  <a:pt x="110074" y="78503"/>
                </a:lnTo>
                <a:lnTo>
                  <a:pt x="78503" y="110074"/>
                </a:lnTo>
                <a:lnTo>
                  <a:pt x="51562" y="145781"/>
                </a:lnTo>
                <a:lnTo>
                  <a:pt x="29746" y="185128"/>
                </a:lnTo>
                <a:lnTo>
                  <a:pt x="13550" y="227620"/>
                </a:lnTo>
                <a:lnTo>
                  <a:pt x="3470" y="272762"/>
                </a:lnTo>
                <a:lnTo>
                  <a:pt x="0" y="320059"/>
                </a:lnTo>
                <a:lnTo>
                  <a:pt x="1288" y="348957"/>
                </a:lnTo>
                <a:lnTo>
                  <a:pt x="5080" y="377135"/>
                </a:lnTo>
                <a:lnTo>
                  <a:pt x="11263" y="404485"/>
                </a:lnTo>
                <a:lnTo>
                  <a:pt x="19724" y="430897"/>
                </a:lnTo>
                <a:lnTo>
                  <a:pt x="22380" y="423424"/>
                </a:lnTo>
                <a:lnTo>
                  <a:pt x="27110" y="411634"/>
                </a:lnTo>
                <a:lnTo>
                  <a:pt x="34511" y="394571"/>
                </a:lnTo>
                <a:lnTo>
                  <a:pt x="45180" y="371281"/>
                </a:lnTo>
                <a:lnTo>
                  <a:pt x="57626" y="342949"/>
                </a:lnTo>
                <a:lnTo>
                  <a:pt x="64728" y="323983"/>
                </a:lnTo>
                <a:lnTo>
                  <a:pt x="67931" y="313356"/>
                </a:lnTo>
                <a:lnTo>
                  <a:pt x="68678" y="310042"/>
                </a:lnTo>
                <a:close/>
              </a:path>
            </a:pathLst>
          </a:custGeom>
          <a:ln w="5313">
            <a:solidFill>
              <a:srgbClr val="000000"/>
            </a:solidFill>
          </a:ln>
        </p:spPr>
        <p:txBody>
          <a:bodyPr wrap="square" lIns="0" tIns="0" rIns="0" bIns="0" rtlCol="0"/>
          <a:lstStyle/>
          <a:p>
            <a:endParaRPr/>
          </a:p>
        </p:txBody>
      </p:sp>
      <p:sp>
        <p:nvSpPr>
          <p:cNvPr id="11" name="object 11"/>
          <p:cNvSpPr/>
          <p:nvPr/>
        </p:nvSpPr>
        <p:spPr>
          <a:xfrm>
            <a:off x="8739245" y="3501598"/>
            <a:ext cx="603250" cy="424180"/>
          </a:xfrm>
          <a:custGeom>
            <a:avLst/>
            <a:gdLst/>
            <a:ahLst/>
            <a:cxnLst/>
            <a:rect l="l" t="t" r="r" b="b"/>
            <a:pathLst>
              <a:path w="603250" h="424179">
                <a:moveTo>
                  <a:pt x="526310" y="0"/>
                </a:moveTo>
                <a:lnTo>
                  <a:pt x="77835" y="26815"/>
                </a:lnTo>
                <a:lnTo>
                  <a:pt x="61073" y="29877"/>
                </a:lnTo>
                <a:lnTo>
                  <a:pt x="53881" y="36396"/>
                </a:lnTo>
                <a:lnTo>
                  <a:pt x="52398" y="46292"/>
                </a:lnTo>
                <a:lnTo>
                  <a:pt x="52762" y="59482"/>
                </a:lnTo>
                <a:lnTo>
                  <a:pt x="52167" y="73162"/>
                </a:lnTo>
                <a:lnTo>
                  <a:pt x="50857" y="83990"/>
                </a:lnTo>
                <a:lnTo>
                  <a:pt x="49548" y="91114"/>
                </a:lnTo>
                <a:lnTo>
                  <a:pt x="48953" y="93678"/>
                </a:lnTo>
                <a:lnTo>
                  <a:pt x="47068" y="104065"/>
                </a:lnTo>
                <a:lnTo>
                  <a:pt x="43992" y="113907"/>
                </a:lnTo>
                <a:lnTo>
                  <a:pt x="37522" y="128948"/>
                </a:lnTo>
                <a:lnTo>
                  <a:pt x="25455" y="154929"/>
                </a:lnTo>
                <a:lnTo>
                  <a:pt x="14792" y="178212"/>
                </a:lnTo>
                <a:lnTo>
                  <a:pt x="7390" y="195271"/>
                </a:lnTo>
                <a:lnTo>
                  <a:pt x="2657" y="207060"/>
                </a:lnTo>
                <a:lnTo>
                  <a:pt x="0" y="214533"/>
                </a:lnTo>
                <a:lnTo>
                  <a:pt x="20197" y="258589"/>
                </a:lnTo>
                <a:lnTo>
                  <a:pt x="46569" y="298749"/>
                </a:lnTo>
                <a:lnTo>
                  <a:pt x="78507" y="334404"/>
                </a:lnTo>
                <a:lnTo>
                  <a:pt x="115400" y="364944"/>
                </a:lnTo>
                <a:lnTo>
                  <a:pt x="156639" y="389759"/>
                </a:lnTo>
                <a:lnTo>
                  <a:pt x="201614" y="408239"/>
                </a:lnTo>
                <a:lnTo>
                  <a:pt x="249716" y="419775"/>
                </a:lnTo>
                <a:lnTo>
                  <a:pt x="300335" y="423755"/>
                </a:ln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6" y="54288"/>
                </a:lnTo>
                <a:lnTo>
                  <a:pt x="549400" y="37863"/>
                </a:lnTo>
                <a:lnTo>
                  <a:pt x="548970" y="20737"/>
                </a:lnTo>
                <a:lnTo>
                  <a:pt x="544169" y="7270"/>
                </a:lnTo>
                <a:lnTo>
                  <a:pt x="535096" y="1354"/>
                </a:lnTo>
                <a:lnTo>
                  <a:pt x="526310" y="0"/>
                </a:lnTo>
                <a:close/>
              </a:path>
            </a:pathLst>
          </a:custGeom>
          <a:solidFill>
            <a:srgbClr val="EDEDED"/>
          </a:solidFill>
        </p:spPr>
        <p:txBody>
          <a:bodyPr wrap="square" lIns="0" tIns="0" rIns="0" bIns="0" rtlCol="0"/>
          <a:lstStyle/>
          <a:p>
            <a:endParaRPr/>
          </a:p>
        </p:txBody>
      </p:sp>
      <p:sp>
        <p:nvSpPr>
          <p:cNvPr id="12" name="object 12"/>
          <p:cNvSpPr/>
          <p:nvPr/>
        </p:nvSpPr>
        <p:spPr>
          <a:xfrm>
            <a:off x="8739245" y="3501598"/>
            <a:ext cx="603250" cy="424180"/>
          </a:xfrm>
          <a:custGeom>
            <a:avLst/>
            <a:gdLst/>
            <a:ahLst/>
            <a:cxnLst/>
            <a:rect l="l" t="t" r="r" b="b"/>
            <a:pathLst>
              <a:path w="603250" h="424179">
                <a:moveTo>
                  <a:pt x="300335" y="423755"/>
                </a:move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6" y="54288"/>
                </a:lnTo>
                <a:lnTo>
                  <a:pt x="549400" y="37863"/>
                </a:lnTo>
                <a:lnTo>
                  <a:pt x="548970" y="20737"/>
                </a:lnTo>
                <a:lnTo>
                  <a:pt x="544169" y="7270"/>
                </a:lnTo>
                <a:lnTo>
                  <a:pt x="535096" y="1354"/>
                </a:lnTo>
                <a:lnTo>
                  <a:pt x="526310" y="0"/>
                </a:lnTo>
                <a:lnTo>
                  <a:pt x="522368" y="213"/>
                </a:lnTo>
                <a:lnTo>
                  <a:pt x="287140" y="14343"/>
                </a:lnTo>
                <a:lnTo>
                  <a:pt x="162425" y="21824"/>
                </a:lnTo>
                <a:lnTo>
                  <a:pt x="106548" y="25150"/>
                </a:lnTo>
                <a:lnTo>
                  <a:pt x="77835" y="26815"/>
                </a:lnTo>
                <a:lnTo>
                  <a:pt x="61073" y="29877"/>
                </a:lnTo>
                <a:lnTo>
                  <a:pt x="53881" y="36396"/>
                </a:lnTo>
                <a:lnTo>
                  <a:pt x="52398" y="46292"/>
                </a:lnTo>
                <a:lnTo>
                  <a:pt x="52762" y="59482"/>
                </a:lnTo>
                <a:lnTo>
                  <a:pt x="52167" y="73162"/>
                </a:lnTo>
                <a:lnTo>
                  <a:pt x="50857" y="83990"/>
                </a:lnTo>
                <a:lnTo>
                  <a:pt x="49548" y="91114"/>
                </a:lnTo>
                <a:lnTo>
                  <a:pt x="48953" y="93678"/>
                </a:lnTo>
                <a:lnTo>
                  <a:pt x="47068" y="104065"/>
                </a:lnTo>
                <a:lnTo>
                  <a:pt x="43992" y="113907"/>
                </a:lnTo>
                <a:lnTo>
                  <a:pt x="37522" y="128948"/>
                </a:lnTo>
                <a:lnTo>
                  <a:pt x="25455" y="154929"/>
                </a:lnTo>
                <a:lnTo>
                  <a:pt x="14792" y="178212"/>
                </a:lnTo>
                <a:lnTo>
                  <a:pt x="7390" y="195271"/>
                </a:lnTo>
                <a:lnTo>
                  <a:pt x="2657" y="207060"/>
                </a:lnTo>
                <a:lnTo>
                  <a:pt x="0" y="214533"/>
                </a:lnTo>
                <a:lnTo>
                  <a:pt x="20197" y="258589"/>
                </a:lnTo>
                <a:lnTo>
                  <a:pt x="46569" y="298749"/>
                </a:lnTo>
                <a:lnTo>
                  <a:pt x="78507" y="334404"/>
                </a:lnTo>
                <a:lnTo>
                  <a:pt x="115400" y="364944"/>
                </a:lnTo>
                <a:lnTo>
                  <a:pt x="156639" y="389759"/>
                </a:lnTo>
                <a:lnTo>
                  <a:pt x="201614" y="408239"/>
                </a:lnTo>
                <a:lnTo>
                  <a:pt x="249716" y="419775"/>
                </a:lnTo>
                <a:lnTo>
                  <a:pt x="300335" y="423755"/>
                </a:lnTo>
                <a:close/>
              </a:path>
            </a:pathLst>
          </a:custGeom>
          <a:ln w="5313">
            <a:solidFill>
              <a:srgbClr val="000000"/>
            </a:solidFill>
          </a:ln>
        </p:spPr>
        <p:txBody>
          <a:bodyPr wrap="square" lIns="0" tIns="0" rIns="0" bIns="0" rtlCol="0"/>
          <a:lstStyle/>
          <a:p>
            <a:endParaRPr/>
          </a:p>
        </p:txBody>
      </p:sp>
      <p:sp>
        <p:nvSpPr>
          <p:cNvPr id="13" name="object 13"/>
          <p:cNvSpPr/>
          <p:nvPr/>
        </p:nvSpPr>
        <p:spPr>
          <a:xfrm>
            <a:off x="8792005" y="3561086"/>
            <a:ext cx="81280" cy="317500"/>
          </a:xfrm>
          <a:custGeom>
            <a:avLst/>
            <a:gdLst/>
            <a:ahLst/>
            <a:cxnLst/>
            <a:rect l="l" t="t" r="r" b="b"/>
            <a:pathLst>
              <a:path w="81279" h="317500">
                <a:moveTo>
                  <a:pt x="80546" y="317277"/>
                </a:moveTo>
                <a:lnTo>
                  <a:pt x="80546" y="270521"/>
                </a:lnTo>
                <a:lnTo>
                  <a:pt x="80666" y="253428"/>
                </a:lnTo>
                <a:lnTo>
                  <a:pt x="79361" y="239577"/>
                </a:lnTo>
                <a:lnTo>
                  <a:pt x="75418" y="221632"/>
                </a:lnTo>
                <a:lnTo>
                  <a:pt x="67627" y="192255"/>
                </a:lnTo>
                <a:lnTo>
                  <a:pt x="49283" y="140791"/>
                </a:lnTo>
                <a:lnTo>
                  <a:pt x="29900" y="101411"/>
                </a:lnTo>
                <a:lnTo>
                  <a:pt x="12474" y="59389"/>
                </a:lnTo>
                <a:lnTo>
                  <a:pt x="0" y="0"/>
                </a:lnTo>
              </a:path>
            </a:pathLst>
          </a:custGeom>
          <a:ln w="5313">
            <a:solidFill>
              <a:srgbClr val="000000"/>
            </a:solidFill>
          </a:ln>
        </p:spPr>
        <p:txBody>
          <a:bodyPr wrap="square" lIns="0" tIns="0" rIns="0" bIns="0" rtlCol="0"/>
          <a:lstStyle/>
          <a:p>
            <a:endParaRPr/>
          </a:p>
        </p:txBody>
      </p:sp>
      <p:sp>
        <p:nvSpPr>
          <p:cNvPr id="14" name="object 14"/>
          <p:cNvSpPr/>
          <p:nvPr/>
        </p:nvSpPr>
        <p:spPr>
          <a:xfrm>
            <a:off x="8806436" y="3513565"/>
            <a:ext cx="461645" cy="30480"/>
          </a:xfrm>
          <a:custGeom>
            <a:avLst/>
            <a:gdLst/>
            <a:ahLst/>
            <a:cxnLst/>
            <a:rect l="l" t="t" r="r" b="b"/>
            <a:pathLst>
              <a:path w="461645" h="30479">
                <a:moveTo>
                  <a:pt x="0" y="29873"/>
                </a:moveTo>
                <a:lnTo>
                  <a:pt x="461547" y="0"/>
                </a:lnTo>
              </a:path>
            </a:pathLst>
          </a:custGeom>
          <a:ln w="3175">
            <a:solidFill>
              <a:srgbClr val="000000"/>
            </a:solidFill>
          </a:ln>
        </p:spPr>
        <p:txBody>
          <a:bodyPr wrap="square" lIns="0" tIns="0" rIns="0" bIns="0" rtlCol="0"/>
          <a:lstStyle/>
          <a:p>
            <a:endParaRPr/>
          </a:p>
        </p:txBody>
      </p:sp>
      <p:sp>
        <p:nvSpPr>
          <p:cNvPr id="15" name="object 15"/>
          <p:cNvSpPr/>
          <p:nvPr/>
        </p:nvSpPr>
        <p:spPr>
          <a:xfrm>
            <a:off x="8792002" y="3730912"/>
            <a:ext cx="0" cy="77470"/>
          </a:xfrm>
          <a:custGeom>
            <a:avLst/>
            <a:gdLst/>
            <a:ahLst/>
            <a:cxnLst/>
            <a:rect l="l" t="t" r="r" b="b"/>
            <a:pathLst>
              <a:path h="77470">
                <a:moveTo>
                  <a:pt x="0" y="0"/>
                </a:moveTo>
                <a:lnTo>
                  <a:pt x="0" y="77227"/>
                </a:lnTo>
              </a:path>
            </a:pathLst>
          </a:custGeom>
          <a:ln w="3175">
            <a:solidFill>
              <a:srgbClr val="E3E3E3"/>
            </a:solidFill>
          </a:ln>
        </p:spPr>
        <p:txBody>
          <a:bodyPr wrap="square" lIns="0" tIns="0" rIns="0" bIns="0" rtlCol="0"/>
          <a:lstStyle/>
          <a:p>
            <a:endParaRPr/>
          </a:p>
        </p:txBody>
      </p:sp>
      <p:sp>
        <p:nvSpPr>
          <p:cNvPr id="16" name="object 16"/>
          <p:cNvSpPr/>
          <p:nvPr/>
        </p:nvSpPr>
        <p:spPr>
          <a:xfrm>
            <a:off x="8792002" y="3730912"/>
            <a:ext cx="0" cy="77470"/>
          </a:xfrm>
          <a:custGeom>
            <a:avLst/>
            <a:gdLst/>
            <a:ahLst/>
            <a:cxnLst/>
            <a:rect l="l" t="t" r="r" b="b"/>
            <a:pathLst>
              <a:path h="77470">
                <a:moveTo>
                  <a:pt x="0" y="0"/>
                </a:moveTo>
                <a:lnTo>
                  <a:pt x="0" y="77227"/>
                </a:lnTo>
              </a:path>
            </a:pathLst>
          </a:custGeom>
          <a:ln w="3175">
            <a:solidFill>
              <a:srgbClr val="000000"/>
            </a:solidFill>
          </a:ln>
        </p:spPr>
        <p:txBody>
          <a:bodyPr wrap="square" lIns="0" tIns="0" rIns="0" bIns="0" rtlCol="0"/>
          <a:lstStyle/>
          <a:p>
            <a:endParaRPr/>
          </a:p>
        </p:txBody>
      </p:sp>
      <p:sp>
        <p:nvSpPr>
          <p:cNvPr id="17" name="object 17"/>
          <p:cNvSpPr/>
          <p:nvPr/>
        </p:nvSpPr>
        <p:spPr>
          <a:xfrm>
            <a:off x="8776592" y="3489595"/>
            <a:ext cx="521970" cy="70485"/>
          </a:xfrm>
          <a:custGeom>
            <a:avLst/>
            <a:gdLst/>
            <a:ahLst/>
            <a:cxnLst/>
            <a:rect l="l" t="t" r="r" b="b"/>
            <a:pathLst>
              <a:path w="521970" h="70485">
                <a:moveTo>
                  <a:pt x="521485" y="0"/>
                </a:moveTo>
                <a:lnTo>
                  <a:pt x="11" y="27079"/>
                </a:lnTo>
                <a:lnTo>
                  <a:pt x="0" y="70110"/>
                </a:lnTo>
                <a:lnTo>
                  <a:pt x="521509" y="40631"/>
                </a:lnTo>
                <a:lnTo>
                  <a:pt x="521485" y="0"/>
                </a:lnTo>
                <a:close/>
              </a:path>
            </a:pathLst>
          </a:custGeom>
          <a:solidFill>
            <a:srgbClr val="E3E3E3"/>
          </a:solidFill>
        </p:spPr>
        <p:txBody>
          <a:bodyPr wrap="square" lIns="0" tIns="0" rIns="0" bIns="0" rtlCol="0"/>
          <a:lstStyle/>
          <a:p>
            <a:endParaRPr/>
          </a:p>
        </p:txBody>
      </p:sp>
      <p:sp>
        <p:nvSpPr>
          <p:cNvPr id="18" name="object 18"/>
          <p:cNvSpPr/>
          <p:nvPr/>
        </p:nvSpPr>
        <p:spPr>
          <a:xfrm>
            <a:off x="8776592" y="3489595"/>
            <a:ext cx="521970" cy="70485"/>
          </a:xfrm>
          <a:custGeom>
            <a:avLst/>
            <a:gdLst/>
            <a:ahLst/>
            <a:cxnLst/>
            <a:rect l="l" t="t" r="r" b="b"/>
            <a:pathLst>
              <a:path w="521970" h="70485">
                <a:moveTo>
                  <a:pt x="0" y="70110"/>
                </a:moveTo>
                <a:lnTo>
                  <a:pt x="11" y="27079"/>
                </a:lnTo>
                <a:lnTo>
                  <a:pt x="521485" y="0"/>
                </a:lnTo>
                <a:lnTo>
                  <a:pt x="521509" y="40631"/>
                </a:lnTo>
                <a:lnTo>
                  <a:pt x="0" y="70110"/>
                </a:lnTo>
                <a:close/>
              </a:path>
            </a:pathLst>
          </a:custGeom>
          <a:ln w="5313">
            <a:solidFill>
              <a:srgbClr val="E30613"/>
            </a:solidFill>
          </a:ln>
        </p:spPr>
        <p:txBody>
          <a:bodyPr wrap="square" lIns="0" tIns="0" rIns="0" bIns="0" rtlCol="0"/>
          <a:lstStyle/>
          <a:p>
            <a:endParaRPr/>
          </a:p>
        </p:txBody>
      </p:sp>
      <p:sp>
        <p:nvSpPr>
          <p:cNvPr id="19" name="object 19"/>
          <p:cNvSpPr/>
          <p:nvPr/>
        </p:nvSpPr>
        <p:spPr>
          <a:xfrm>
            <a:off x="8803557" y="3501968"/>
            <a:ext cx="31750" cy="23495"/>
          </a:xfrm>
          <a:custGeom>
            <a:avLst/>
            <a:gdLst/>
            <a:ahLst/>
            <a:cxnLst/>
            <a:rect l="l" t="t" r="r" b="b"/>
            <a:pathLst>
              <a:path w="31750" h="23495">
                <a:moveTo>
                  <a:pt x="31473" y="0"/>
                </a:moveTo>
                <a:lnTo>
                  <a:pt x="18566" y="202"/>
                </a:lnTo>
                <a:lnTo>
                  <a:pt x="5480" y="788"/>
                </a:lnTo>
                <a:lnTo>
                  <a:pt x="0" y="1337"/>
                </a:lnTo>
                <a:lnTo>
                  <a:pt x="179" y="8895"/>
                </a:lnTo>
                <a:lnTo>
                  <a:pt x="1385" y="20035"/>
                </a:lnTo>
                <a:lnTo>
                  <a:pt x="1158" y="23139"/>
                </a:lnTo>
                <a:lnTo>
                  <a:pt x="13587" y="23139"/>
                </a:lnTo>
                <a:lnTo>
                  <a:pt x="27222" y="22184"/>
                </a:lnTo>
                <a:lnTo>
                  <a:pt x="31664" y="22184"/>
                </a:lnTo>
                <a:lnTo>
                  <a:pt x="31580" y="12011"/>
                </a:lnTo>
                <a:lnTo>
                  <a:pt x="30983" y="3999"/>
                </a:lnTo>
                <a:lnTo>
                  <a:pt x="31473" y="0"/>
                </a:lnTo>
                <a:close/>
              </a:path>
              <a:path w="31750" h="23495">
                <a:moveTo>
                  <a:pt x="31664" y="22184"/>
                </a:moveTo>
                <a:lnTo>
                  <a:pt x="27222" y="22184"/>
                </a:lnTo>
                <a:lnTo>
                  <a:pt x="31664" y="22220"/>
                </a:lnTo>
                <a:close/>
              </a:path>
            </a:pathLst>
          </a:custGeom>
          <a:solidFill>
            <a:srgbClr val="E3E3E3"/>
          </a:solidFill>
        </p:spPr>
        <p:txBody>
          <a:bodyPr wrap="square" lIns="0" tIns="0" rIns="0" bIns="0" rtlCol="0"/>
          <a:lstStyle/>
          <a:p>
            <a:endParaRPr/>
          </a:p>
        </p:txBody>
      </p:sp>
      <p:sp>
        <p:nvSpPr>
          <p:cNvPr id="20" name="object 20"/>
          <p:cNvSpPr/>
          <p:nvPr/>
        </p:nvSpPr>
        <p:spPr>
          <a:xfrm>
            <a:off x="8803557" y="3501968"/>
            <a:ext cx="31750" cy="23495"/>
          </a:xfrm>
          <a:custGeom>
            <a:avLst/>
            <a:gdLst/>
            <a:ahLst/>
            <a:cxnLst/>
            <a:rect l="l" t="t" r="r" b="b"/>
            <a:pathLst>
              <a:path w="31750" h="23495">
                <a:moveTo>
                  <a:pt x="1385" y="20035"/>
                </a:moveTo>
                <a:lnTo>
                  <a:pt x="1158" y="23139"/>
                </a:lnTo>
                <a:lnTo>
                  <a:pt x="7378" y="23139"/>
                </a:lnTo>
                <a:lnTo>
                  <a:pt x="13587" y="23139"/>
                </a:lnTo>
                <a:lnTo>
                  <a:pt x="27222" y="22184"/>
                </a:lnTo>
                <a:lnTo>
                  <a:pt x="31664" y="22220"/>
                </a:lnTo>
                <a:lnTo>
                  <a:pt x="31616" y="17121"/>
                </a:lnTo>
                <a:lnTo>
                  <a:pt x="31580" y="12011"/>
                </a:lnTo>
                <a:lnTo>
                  <a:pt x="30983" y="3999"/>
                </a:lnTo>
                <a:lnTo>
                  <a:pt x="31473" y="0"/>
                </a:lnTo>
                <a:lnTo>
                  <a:pt x="25443" y="95"/>
                </a:lnTo>
                <a:lnTo>
                  <a:pt x="18566" y="202"/>
                </a:lnTo>
                <a:lnTo>
                  <a:pt x="5480" y="788"/>
                </a:lnTo>
                <a:lnTo>
                  <a:pt x="0" y="1337"/>
                </a:lnTo>
                <a:lnTo>
                  <a:pt x="83" y="5122"/>
                </a:lnTo>
                <a:lnTo>
                  <a:pt x="179" y="8895"/>
                </a:lnTo>
                <a:lnTo>
                  <a:pt x="1385" y="20035"/>
                </a:lnTo>
                <a:close/>
              </a:path>
            </a:pathLst>
          </a:custGeom>
          <a:ln w="3175">
            <a:solidFill>
              <a:srgbClr val="E30613"/>
            </a:solidFill>
          </a:ln>
        </p:spPr>
        <p:txBody>
          <a:bodyPr wrap="square" lIns="0" tIns="0" rIns="0" bIns="0" rtlCol="0"/>
          <a:lstStyle/>
          <a:p>
            <a:endParaRPr/>
          </a:p>
        </p:txBody>
      </p:sp>
      <p:sp>
        <p:nvSpPr>
          <p:cNvPr id="21" name="object 21"/>
          <p:cNvSpPr/>
          <p:nvPr/>
        </p:nvSpPr>
        <p:spPr>
          <a:xfrm>
            <a:off x="8784468" y="3507873"/>
            <a:ext cx="10160" cy="17145"/>
          </a:xfrm>
          <a:custGeom>
            <a:avLst/>
            <a:gdLst/>
            <a:ahLst/>
            <a:cxnLst/>
            <a:rect l="l" t="t" r="r" b="b"/>
            <a:pathLst>
              <a:path w="10159" h="17145">
                <a:moveTo>
                  <a:pt x="9563" y="0"/>
                </a:moveTo>
                <a:lnTo>
                  <a:pt x="6196" y="131"/>
                </a:lnTo>
                <a:lnTo>
                  <a:pt x="1982" y="585"/>
                </a:lnTo>
                <a:lnTo>
                  <a:pt x="0" y="859"/>
                </a:lnTo>
                <a:lnTo>
                  <a:pt x="131" y="3832"/>
                </a:lnTo>
                <a:lnTo>
                  <a:pt x="191" y="10351"/>
                </a:lnTo>
                <a:lnTo>
                  <a:pt x="370" y="16727"/>
                </a:lnTo>
                <a:lnTo>
                  <a:pt x="2614" y="16930"/>
                </a:lnTo>
                <a:lnTo>
                  <a:pt x="5086" y="16775"/>
                </a:lnTo>
                <a:lnTo>
                  <a:pt x="9551" y="16309"/>
                </a:lnTo>
                <a:lnTo>
                  <a:pt x="9993" y="15581"/>
                </a:lnTo>
                <a:lnTo>
                  <a:pt x="10136" y="561"/>
                </a:lnTo>
                <a:lnTo>
                  <a:pt x="9563" y="0"/>
                </a:lnTo>
                <a:close/>
              </a:path>
            </a:pathLst>
          </a:custGeom>
          <a:solidFill>
            <a:srgbClr val="E3E3E3"/>
          </a:solidFill>
        </p:spPr>
        <p:txBody>
          <a:bodyPr wrap="square" lIns="0" tIns="0" rIns="0" bIns="0" rtlCol="0"/>
          <a:lstStyle/>
          <a:p>
            <a:endParaRPr/>
          </a:p>
        </p:txBody>
      </p:sp>
      <p:sp>
        <p:nvSpPr>
          <p:cNvPr id="22" name="object 22"/>
          <p:cNvSpPr/>
          <p:nvPr/>
        </p:nvSpPr>
        <p:spPr>
          <a:xfrm>
            <a:off x="8784468" y="3507873"/>
            <a:ext cx="10160" cy="17145"/>
          </a:xfrm>
          <a:custGeom>
            <a:avLst/>
            <a:gdLst/>
            <a:ahLst/>
            <a:cxnLst/>
            <a:rect l="l" t="t" r="r" b="b"/>
            <a:pathLst>
              <a:path w="10159" h="17145">
                <a:moveTo>
                  <a:pt x="1982" y="585"/>
                </a:moveTo>
                <a:lnTo>
                  <a:pt x="6196" y="131"/>
                </a:lnTo>
                <a:lnTo>
                  <a:pt x="8047" y="59"/>
                </a:lnTo>
                <a:lnTo>
                  <a:pt x="9563" y="0"/>
                </a:lnTo>
                <a:lnTo>
                  <a:pt x="10136" y="561"/>
                </a:lnTo>
                <a:lnTo>
                  <a:pt x="10125" y="1958"/>
                </a:lnTo>
                <a:lnTo>
                  <a:pt x="10101" y="4955"/>
                </a:lnTo>
                <a:lnTo>
                  <a:pt x="10101" y="8835"/>
                </a:lnTo>
                <a:lnTo>
                  <a:pt x="10053" y="11832"/>
                </a:lnTo>
                <a:lnTo>
                  <a:pt x="9993" y="15581"/>
                </a:lnTo>
                <a:lnTo>
                  <a:pt x="9551" y="16309"/>
                </a:lnTo>
                <a:lnTo>
                  <a:pt x="7951" y="16477"/>
                </a:lnTo>
                <a:lnTo>
                  <a:pt x="5086" y="16775"/>
                </a:lnTo>
                <a:lnTo>
                  <a:pt x="2614" y="16930"/>
                </a:lnTo>
                <a:lnTo>
                  <a:pt x="370" y="16727"/>
                </a:lnTo>
                <a:lnTo>
                  <a:pt x="274" y="13539"/>
                </a:lnTo>
                <a:lnTo>
                  <a:pt x="191" y="10351"/>
                </a:lnTo>
                <a:lnTo>
                  <a:pt x="131" y="3832"/>
                </a:lnTo>
                <a:lnTo>
                  <a:pt x="0" y="859"/>
                </a:lnTo>
                <a:lnTo>
                  <a:pt x="1982" y="585"/>
                </a:lnTo>
                <a:close/>
              </a:path>
            </a:pathLst>
          </a:custGeom>
          <a:ln w="3175">
            <a:solidFill>
              <a:srgbClr val="E30613"/>
            </a:solidFill>
          </a:ln>
        </p:spPr>
        <p:txBody>
          <a:bodyPr wrap="square" lIns="0" tIns="0" rIns="0" bIns="0" rtlCol="0"/>
          <a:lstStyle/>
          <a:p>
            <a:endParaRPr/>
          </a:p>
        </p:txBody>
      </p:sp>
      <p:sp>
        <p:nvSpPr>
          <p:cNvPr id="23" name="object 23"/>
          <p:cNvSpPr/>
          <p:nvPr/>
        </p:nvSpPr>
        <p:spPr>
          <a:xfrm>
            <a:off x="9280773" y="3482501"/>
            <a:ext cx="10160" cy="17145"/>
          </a:xfrm>
          <a:custGeom>
            <a:avLst/>
            <a:gdLst/>
            <a:ahLst/>
            <a:cxnLst/>
            <a:rect l="l" t="t" r="r" b="b"/>
            <a:pathLst>
              <a:path w="10159" h="17145">
                <a:moveTo>
                  <a:pt x="9563" y="0"/>
                </a:moveTo>
                <a:lnTo>
                  <a:pt x="6196" y="131"/>
                </a:lnTo>
                <a:lnTo>
                  <a:pt x="1982" y="585"/>
                </a:lnTo>
                <a:lnTo>
                  <a:pt x="0" y="859"/>
                </a:lnTo>
                <a:lnTo>
                  <a:pt x="131" y="3832"/>
                </a:lnTo>
                <a:lnTo>
                  <a:pt x="191" y="10351"/>
                </a:lnTo>
                <a:lnTo>
                  <a:pt x="370" y="16727"/>
                </a:lnTo>
                <a:lnTo>
                  <a:pt x="2614" y="16930"/>
                </a:lnTo>
                <a:lnTo>
                  <a:pt x="5086" y="16775"/>
                </a:lnTo>
                <a:lnTo>
                  <a:pt x="9551" y="16309"/>
                </a:lnTo>
                <a:lnTo>
                  <a:pt x="9993" y="15581"/>
                </a:lnTo>
                <a:lnTo>
                  <a:pt x="10136" y="561"/>
                </a:lnTo>
                <a:lnTo>
                  <a:pt x="9563" y="0"/>
                </a:lnTo>
                <a:close/>
              </a:path>
            </a:pathLst>
          </a:custGeom>
          <a:solidFill>
            <a:srgbClr val="E3E3E3"/>
          </a:solidFill>
        </p:spPr>
        <p:txBody>
          <a:bodyPr wrap="square" lIns="0" tIns="0" rIns="0" bIns="0" rtlCol="0"/>
          <a:lstStyle/>
          <a:p>
            <a:endParaRPr/>
          </a:p>
        </p:txBody>
      </p:sp>
      <p:sp>
        <p:nvSpPr>
          <p:cNvPr id="24" name="object 24"/>
          <p:cNvSpPr/>
          <p:nvPr/>
        </p:nvSpPr>
        <p:spPr>
          <a:xfrm>
            <a:off x="9280773" y="3482501"/>
            <a:ext cx="10160" cy="17145"/>
          </a:xfrm>
          <a:custGeom>
            <a:avLst/>
            <a:gdLst/>
            <a:ahLst/>
            <a:cxnLst/>
            <a:rect l="l" t="t" r="r" b="b"/>
            <a:pathLst>
              <a:path w="10159" h="17145">
                <a:moveTo>
                  <a:pt x="1982" y="585"/>
                </a:moveTo>
                <a:lnTo>
                  <a:pt x="6196" y="131"/>
                </a:lnTo>
                <a:lnTo>
                  <a:pt x="8047" y="59"/>
                </a:lnTo>
                <a:lnTo>
                  <a:pt x="9563" y="0"/>
                </a:lnTo>
                <a:lnTo>
                  <a:pt x="10136" y="561"/>
                </a:lnTo>
                <a:lnTo>
                  <a:pt x="10125" y="1958"/>
                </a:lnTo>
                <a:lnTo>
                  <a:pt x="10101" y="4943"/>
                </a:lnTo>
                <a:lnTo>
                  <a:pt x="10101" y="8835"/>
                </a:lnTo>
                <a:lnTo>
                  <a:pt x="10053" y="11832"/>
                </a:lnTo>
                <a:lnTo>
                  <a:pt x="9993" y="15581"/>
                </a:lnTo>
                <a:lnTo>
                  <a:pt x="9551" y="16309"/>
                </a:lnTo>
                <a:lnTo>
                  <a:pt x="7951" y="16477"/>
                </a:lnTo>
                <a:lnTo>
                  <a:pt x="5086" y="16775"/>
                </a:lnTo>
                <a:lnTo>
                  <a:pt x="2614" y="16930"/>
                </a:lnTo>
                <a:lnTo>
                  <a:pt x="370" y="16727"/>
                </a:lnTo>
                <a:lnTo>
                  <a:pt x="274" y="13539"/>
                </a:lnTo>
                <a:lnTo>
                  <a:pt x="191" y="10351"/>
                </a:lnTo>
                <a:lnTo>
                  <a:pt x="131" y="3832"/>
                </a:lnTo>
                <a:lnTo>
                  <a:pt x="0" y="859"/>
                </a:lnTo>
                <a:lnTo>
                  <a:pt x="1982" y="585"/>
                </a:lnTo>
                <a:close/>
              </a:path>
            </a:pathLst>
          </a:custGeom>
          <a:ln w="3175">
            <a:solidFill>
              <a:srgbClr val="E30613"/>
            </a:solidFill>
          </a:ln>
        </p:spPr>
        <p:txBody>
          <a:bodyPr wrap="square" lIns="0" tIns="0" rIns="0" bIns="0" rtlCol="0"/>
          <a:lstStyle/>
          <a:p>
            <a:endParaRPr/>
          </a:p>
        </p:txBody>
      </p:sp>
      <p:sp>
        <p:nvSpPr>
          <p:cNvPr id="25" name="object 25"/>
          <p:cNvSpPr/>
          <p:nvPr/>
        </p:nvSpPr>
        <p:spPr>
          <a:xfrm>
            <a:off x="618425" y="2646792"/>
            <a:ext cx="9042403" cy="253841"/>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602736" y="3024008"/>
            <a:ext cx="4373880" cy="1680845"/>
          </a:xfrm>
          <a:custGeom>
            <a:avLst/>
            <a:gdLst/>
            <a:ahLst/>
            <a:cxnLst/>
            <a:rect l="l" t="t" r="r" b="b"/>
            <a:pathLst>
              <a:path w="4373880" h="1680845">
                <a:moveTo>
                  <a:pt x="0" y="1680320"/>
                </a:moveTo>
                <a:lnTo>
                  <a:pt x="4373774" y="1680320"/>
                </a:lnTo>
                <a:lnTo>
                  <a:pt x="4373774" y="0"/>
                </a:lnTo>
                <a:lnTo>
                  <a:pt x="0" y="0"/>
                </a:lnTo>
                <a:lnTo>
                  <a:pt x="0" y="1680320"/>
                </a:lnTo>
                <a:close/>
              </a:path>
            </a:pathLst>
          </a:custGeom>
          <a:ln w="8954">
            <a:solidFill>
              <a:srgbClr val="7C7B7B"/>
            </a:solidFill>
          </a:ln>
        </p:spPr>
        <p:txBody>
          <a:bodyPr wrap="square" lIns="0" tIns="0" rIns="0" bIns="0" rtlCol="0"/>
          <a:lstStyle/>
          <a:p>
            <a:endParaRPr/>
          </a:p>
        </p:txBody>
      </p:sp>
      <p:sp>
        <p:nvSpPr>
          <p:cNvPr id="27" name="object 27"/>
          <p:cNvSpPr/>
          <p:nvPr/>
        </p:nvSpPr>
        <p:spPr>
          <a:xfrm>
            <a:off x="727875" y="3236388"/>
            <a:ext cx="4118610" cy="0"/>
          </a:xfrm>
          <a:custGeom>
            <a:avLst/>
            <a:gdLst/>
            <a:ahLst/>
            <a:cxnLst/>
            <a:rect l="l" t="t" r="r" b="b"/>
            <a:pathLst>
              <a:path w="4118610">
                <a:moveTo>
                  <a:pt x="0" y="0"/>
                </a:moveTo>
                <a:lnTo>
                  <a:pt x="4118619" y="0"/>
                </a:lnTo>
              </a:path>
            </a:pathLst>
          </a:custGeom>
          <a:ln w="5969">
            <a:solidFill>
              <a:srgbClr val="4A4A49"/>
            </a:solidFill>
          </a:ln>
        </p:spPr>
        <p:txBody>
          <a:bodyPr wrap="square" lIns="0" tIns="0" rIns="0" bIns="0" rtlCol="0"/>
          <a:lstStyle/>
          <a:p>
            <a:endParaRPr/>
          </a:p>
        </p:txBody>
      </p:sp>
      <p:sp>
        <p:nvSpPr>
          <p:cNvPr id="28" name="object 28"/>
          <p:cNvSpPr/>
          <p:nvPr/>
        </p:nvSpPr>
        <p:spPr>
          <a:xfrm>
            <a:off x="7656894" y="3236388"/>
            <a:ext cx="1860550" cy="0"/>
          </a:xfrm>
          <a:custGeom>
            <a:avLst/>
            <a:gdLst/>
            <a:ahLst/>
            <a:cxnLst/>
            <a:rect l="l" t="t" r="r" b="b"/>
            <a:pathLst>
              <a:path w="1860550">
                <a:moveTo>
                  <a:pt x="0" y="0"/>
                </a:moveTo>
                <a:lnTo>
                  <a:pt x="1860397" y="0"/>
                </a:lnTo>
              </a:path>
            </a:pathLst>
          </a:custGeom>
          <a:ln w="5969">
            <a:solidFill>
              <a:srgbClr val="4A4A49"/>
            </a:solidFill>
          </a:ln>
        </p:spPr>
        <p:txBody>
          <a:bodyPr wrap="square" lIns="0" tIns="0" rIns="0" bIns="0" rtlCol="0"/>
          <a:lstStyle/>
          <a:p>
            <a:endParaRPr/>
          </a:p>
        </p:txBody>
      </p:sp>
      <p:sp>
        <p:nvSpPr>
          <p:cNvPr id="29" name="object 29"/>
          <p:cNvSpPr txBox="1"/>
          <p:nvPr/>
        </p:nvSpPr>
        <p:spPr>
          <a:xfrm>
            <a:off x="705075" y="3057985"/>
            <a:ext cx="1278629" cy="146194"/>
          </a:xfrm>
          <a:prstGeom prst="rect">
            <a:avLst/>
          </a:prstGeom>
        </p:spPr>
        <p:txBody>
          <a:bodyPr vert="horz" wrap="square" lIns="0" tIns="0" rIns="0" bIns="0" rtlCol="0">
            <a:spAutoFit/>
          </a:bodyPr>
          <a:lstStyle/>
          <a:p>
            <a:pPr>
              <a:lnSpc>
                <a:spcPct val="100000"/>
              </a:lnSpc>
            </a:pPr>
            <a:r>
              <a:rPr sz="950" spc="-120" dirty="0">
                <a:solidFill>
                  <a:srgbClr val="E30613"/>
                </a:solidFill>
                <a:latin typeface="Arial"/>
                <a:cs typeface="Arial"/>
              </a:rPr>
              <a:t>クロージャーシステム</a:t>
            </a:r>
            <a:endParaRPr sz="950" dirty="0">
              <a:latin typeface="Arial"/>
              <a:cs typeface="Arial"/>
            </a:endParaRPr>
          </a:p>
        </p:txBody>
      </p:sp>
      <p:sp>
        <p:nvSpPr>
          <p:cNvPr id="30" name="object 30"/>
          <p:cNvSpPr txBox="1"/>
          <p:nvPr/>
        </p:nvSpPr>
        <p:spPr>
          <a:xfrm>
            <a:off x="7656892" y="3057986"/>
            <a:ext cx="1127576" cy="146194"/>
          </a:xfrm>
          <a:prstGeom prst="rect">
            <a:avLst/>
          </a:prstGeom>
        </p:spPr>
        <p:txBody>
          <a:bodyPr vert="horz" wrap="square" lIns="0" tIns="0" rIns="0" bIns="0" rtlCol="0">
            <a:spAutoFit/>
          </a:bodyPr>
          <a:lstStyle/>
          <a:p>
            <a:pPr>
              <a:lnSpc>
                <a:spcPct val="100000"/>
              </a:lnSpc>
            </a:pPr>
            <a:r>
              <a:rPr sz="950" spc="-120" dirty="0">
                <a:solidFill>
                  <a:srgbClr val="E30613"/>
                </a:solidFill>
                <a:latin typeface="Arial"/>
                <a:cs typeface="Arial"/>
              </a:rPr>
              <a:t>クロージャーシステム</a:t>
            </a:r>
            <a:endParaRPr sz="950" dirty="0">
              <a:latin typeface="Arial"/>
              <a:cs typeface="Arial"/>
            </a:endParaRPr>
          </a:p>
        </p:txBody>
      </p:sp>
      <p:sp>
        <p:nvSpPr>
          <p:cNvPr id="31" name="object 31"/>
          <p:cNvSpPr txBox="1"/>
          <p:nvPr/>
        </p:nvSpPr>
        <p:spPr>
          <a:xfrm>
            <a:off x="829223" y="4485877"/>
            <a:ext cx="484136" cy="230832"/>
          </a:xfrm>
          <a:prstGeom prst="rect">
            <a:avLst/>
          </a:prstGeom>
        </p:spPr>
        <p:txBody>
          <a:bodyPr vert="horz" wrap="square" lIns="0" tIns="0" rIns="0" bIns="0" rtlCol="0">
            <a:spAutoFit/>
          </a:bodyPr>
          <a:lstStyle/>
          <a:p>
            <a:pPr>
              <a:lnSpc>
                <a:spcPct val="100000"/>
              </a:lnSpc>
            </a:pPr>
            <a:r>
              <a:rPr sz="750" spc="-35" dirty="0" err="1">
                <a:solidFill>
                  <a:srgbClr val="4A4A49"/>
                </a:solidFill>
                <a:latin typeface="Arial"/>
                <a:cs typeface="Arial"/>
              </a:rPr>
              <a:t>トップ</a:t>
            </a:r>
            <a:endParaRPr lang="en-US" sz="750" spc="-35" dirty="0">
              <a:solidFill>
                <a:srgbClr val="4A4A49"/>
              </a:solidFill>
              <a:latin typeface="Arial"/>
              <a:cs typeface="Arial"/>
            </a:endParaRPr>
          </a:p>
          <a:p>
            <a:pPr>
              <a:lnSpc>
                <a:spcPct val="100000"/>
              </a:lnSpc>
            </a:pPr>
            <a:r>
              <a:rPr sz="750" spc="-160" dirty="0" err="1">
                <a:solidFill>
                  <a:srgbClr val="4A4A49"/>
                </a:solidFill>
                <a:latin typeface="Arial"/>
                <a:cs typeface="Arial"/>
              </a:rPr>
              <a:t>スライダ</a:t>
            </a:r>
            <a:r>
              <a:rPr sz="750" spc="-160" dirty="0">
                <a:solidFill>
                  <a:srgbClr val="4A4A49"/>
                </a:solidFill>
                <a:latin typeface="Arial"/>
                <a:cs typeface="Arial"/>
              </a:rPr>
              <a:t>ー</a:t>
            </a:r>
            <a:endParaRPr sz="750" dirty="0">
              <a:latin typeface="Arial"/>
              <a:cs typeface="Arial"/>
            </a:endParaRPr>
          </a:p>
        </p:txBody>
      </p:sp>
      <p:sp>
        <p:nvSpPr>
          <p:cNvPr id="32" name="object 32"/>
          <p:cNvSpPr/>
          <p:nvPr/>
        </p:nvSpPr>
        <p:spPr>
          <a:xfrm>
            <a:off x="721351" y="3529184"/>
            <a:ext cx="585633" cy="97227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769148" y="3553114"/>
            <a:ext cx="489584" cy="916940"/>
          </a:xfrm>
          <a:custGeom>
            <a:avLst/>
            <a:gdLst/>
            <a:ahLst/>
            <a:cxnLst/>
            <a:rect l="l" t="t" r="r" b="b"/>
            <a:pathLst>
              <a:path w="489584" h="916939">
                <a:moveTo>
                  <a:pt x="428694" y="0"/>
                </a:moveTo>
                <a:lnTo>
                  <a:pt x="418464" y="1533"/>
                </a:lnTo>
                <a:lnTo>
                  <a:pt x="69151" y="21592"/>
                </a:lnTo>
                <a:lnTo>
                  <a:pt x="57536" y="22497"/>
                </a:lnTo>
                <a:lnTo>
                  <a:pt x="51452" y="24397"/>
                </a:lnTo>
                <a:lnTo>
                  <a:pt x="48907" y="28730"/>
                </a:lnTo>
                <a:lnTo>
                  <a:pt x="47910" y="36935"/>
                </a:lnTo>
                <a:lnTo>
                  <a:pt x="44710" y="53584"/>
                </a:lnTo>
                <a:lnTo>
                  <a:pt x="42415" y="68352"/>
                </a:lnTo>
                <a:lnTo>
                  <a:pt x="39918" y="89536"/>
                </a:lnTo>
                <a:lnTo>
                  <a:pt x="36114" y="125433"/>
                </a:lnTo>
                <a:lnTo>
                  <a:pt x="652" y="411023"/>
                </a:lnTo>
                <a:lnTo>
                  <a:pt x="947" y="460719"/>
                </a:lnTo>
                <a:lnTo>
                  <a:pt x="1443" y="575803"/>
                </a:lnTo>
                <a:lnTo>
                  <a:pt x="1559" y="705267"/>
                </a:lnTo>
                <a:lnTo>
                  <a:pt x="712" y="798101"/>
                </a:lnTo>
                <a:lnTo>
                  <a:pt x="0" y="837073"/>
                </a:lnTo>
                <a:lnTo>
                  <a:pt x="1728" y="857706"/>
                </a:lnTo>
                <a:lnTo>
                  <a:pt x="7668" y="866880"/>
                </a:lnTo>
                <a:lnTo>
                  <a:pt x="19589" y="871472"/>
                </a:lnTo>
                <a:lnTo>
                  <a:pt x="105735" y="909022"/>
                </a:lnTo>
                <a:lnTo>
                  <a:pt x="119607" y="914734"/>
                </a:lnTo>
                <a:lnTo>
                  <a:pt x="129845" y="916834"/>
                </a:lnTo>
                <a:lnTo>
                  <a:pt x="141502" y="915500"/>
                </a:lnTo>
                <a:lnTo>
                  <a:pt x="159632" y="910909"/>
                </a:lnTo>
                <a:lnTo>
                  <a:pt x="459764" y="838888"/>
                </a:lnTo>
                <a:lnTo>
                  <a:pt x="476156" y="834089"/>
                </a:lnTo>
                <a:lnTo>
                  <a:pt x="484693" y="828979"/>
                </a:lnTo>
                <a:lnTo>
                  <a:pt x="488141" y="820396"/>
                </a:lnTo>
                <a:lnTo>
                  <a:pt x="489267" y="805181"/>
                </a:lnTo>
                <a:lnTo>
                  <a:pt x="489220" y="575803"/>
                </a:lnTo>
                <a:lnTo>
                  <a:pt x="488861" y="509133"/>
                </a:lnTo>
                <a:lnTo>
                  <a:pt x="487717" y="445492"/>
                </a:lnTo>
                <a:lnTo>
                  <a:pt x="485951" y="395106"/>
                </a:lnTo>
                <a:lnTo>
                  <a:pt x="481005" y="340219"/>
                </a:lnTo>
                <a:lnTo>
                  <a:pt x="476045" y="313463"/>
                </a:lnTo>
                <a:lnTo>
                  <a:pt x="467282" y="259533"/>
                </a:lnTo>
                <a:lnTo>
                  <a:pt x="456813" y="191377"/>
                </a:lnTo>
                <a:lnTo>
                  <a:pt x="446737" y="121944"/>
                </a:lnTo>
                <a:lnTo>
                  <a:pt x="439153" y="64181"/>
                </a:lnTo>
                <a:lnTo>
                  <a:pt x="435882" y="11985"/>
                </a:lnTo>
                <a:lnTo>
                  <a:pt x="433947" y="2562"/>
                </a:lnTo>
                <a:lnTo>
                  <a:pt x="428694" y="0"/>
                </a:lnTo>
                <a:close/>
              </a:path>
            </a:pathLst>
          </a:custGeom>
          <a:solidFill>
            <a:srgbClr val="EDEDED"/>
          </a:solidFill>
        </p:spPr>
        <p:txBody>
          <a:bodyPr wrap="square" lIns="0" tIns="0" rIns="0" bIns="0" rtlCol="0"/>
          <a:lstStyle/>
          <a:p>
            <a:endParaRPr/>
          </a:p>
        </p:txBody>
      </p:sp>
      <p:sp>
        <p:nvSpPr>
          <p:cNvPr id="34" name="object 34"/>
          <p:cNvSpPr/>
          <p:nvPr/>
        </p:nvSpPr>
        <p:spPr>
          <a:xfrm>
            <a:off x="769148" y="3553114"/>
            <a:ext cx="489584" cy="916940"/>
          </a:xfrm>
          <a:custGeom>
            <a:avLst/>
            <a:gdLst/>
            <a:ahLst/>
            <a:cxnLst/>
            <a:rect l="l" t="t" r="r" b="b"/>
            <a:pathLst>
              <a:path w="489584" h="916939">
                <a:moveTo>
                  <a:pt x="105735" y="909022"/>
                </a:moveTo>
                <a:lnTo>
                  <a:pt x="19589" y="871472"/>
                </a:lnTo>
                <a:lnTo>
                  <a:pt x="7668" y="866880"/>
                </a:lnTo>
                <a:lnTo>
                  <a:pt x="1728" y="857706"/>
                </a:lnTo>
                <a:lnTo>
                  <a:pt x="0" y="837073"/>
                </a:lnTo>
                <a:lnTo>
                  <a:pt x="712" y="798101"/>
                </a:lnTo>
                <a:lnTo>
                  <a:pt x="1559" y="705267"/>
                </a:lnTo>
                <a:lnTo>
                  <a:pt x="1443" y="575803"/>
                </a:lnTo>
                <a:lnTo>
                  <a:pt x="947" y="460719"/>
                </a:lnTo>
                <a:lnTo>
                  <a:pt x="652" y="411023"/>
                </a:lnTo>
                <a:lnTo>
                  <a:pt x="36114" y="125433"/>
                </a:lnTo>
                <a:lnTo>
                  <a:pt x="39918" y="89536"/>
                </a:lnTo>
                <a:lnTo>
                  <a:pt x="42415" y="68352"/>
                </a:lnTo>
                <a:lnTo>
                  <a:pt x="44710" y="53584"/>
                </a:lnTo>
                <a:lnTo>
                  <a:pt x="47910" y="36935"/>
                </a:lnTo>
                <a:lnTo>
                  <a:pt x="48907" y="28730"/>
                </a:lnTo>
                <a:lnTo>
                  <a:pt x="132194" y="17959"/>
                </a:lnTo>
                <a:lnTo>
                  <a:pt x="251330" y="11119"/>
                </a:lnTo>
                <a:lnTo>
                  <a:pt x="366705" y="4501"/>
                </a:lnTo>
                <a:lnTo>
                  <a:pt x="418464" y="1533"/>
                </a:lnTo>
                <a:lnTo>
                  <a:pt x="428694" y="0"/>
                </a:lnTo>
                <a:lnTo>
                  <a:pt x="433947" y="2562"/>
                </a:lnTo>
                <a:lnTo>
                  <a:pt x="435882" y="11985"/>
                </a:lnTo>
                <a:lnTo>
                  <a:pt x="436159" y="31037"/>
                </a:lnTo>
                <a:lnTo>
                  <a:pt x="439153" y="64181"/>
                </a:lnTo>
                <a:lnTo>
                  <a:pt x="446737" y="121944"/>
                </a:lnTo>
                <a:lnTo>
                  <a:pt x="456813" y="191377"/>
                </a:lnTo>
                <a:lnTo>
                  <a:pt x="467282" y="259533"/>
                </a:lnTo>
                <a:lnTo>
                  <a:pt x="476045" y="313463"/>
                </a:lnTo>
                <a:lnTo>
                  <a:pt x="481005" y="340219"/>
                </a:lnTo>
                <a:lnTo>
                  <a:pt x="483675" y="359504"/>
                </a:lnTo>
                <a:lnTo>
                  <a:pt x="485951" y="395106"/>
                </a:lnTo>
                <a:lnTo>
                  <a:pt x="487717" y="445492"/>
                </a:lnTo>
                <a:lnTo>
                  <a:pt x="488861" y="509133"/>
                </a:lnTo>
                <a:lnTo>
                  <a:pt x="489267" y="584497"/>
                </a:lnTo>
                <a:lnTo>
                  <a:pt x="489267" y="805181"/>
                </a:lnTo>
                <a:lnTo>
                  <a:pt x="459764" y="838888"/>
                </a:lnTo>
                <a:lnTo>
                  <a:pt x="400920" y="853345"/>
                </a:lnTo>
                <a:lnTo>
                  <a:pt x="299077" y="877746"/>
                </a:lnTo>
                <a:lnTo>
                  <a:pt x="202545" y="900723"/>
                </a:lnTo>
                <a:lnTo>
                  <a:pt x="159632" y="910909"/>
                </a:lnTo>
                <a:lnTo>
                  <a:pt x="141502" y="915500"/>
                </a:lnTo>
                <a:lnTo>
                  <a:pt x="129845" y="916834"/>
                </a:lnTo>
                <a:lnTo>
                  <a:pt x="119607" y="914734"/>
                </a:lnTo>
                <a:lnTo>
                  <a:pt x="105735" y="909022"/>
                </a:lnTo>
                <a:close/>
              </a:path>
            </a:pathLst>
          </a:custGeom>
          <a:ln w="5313">
            <a:solidFill>
              <a:srgbClr val="000000"/>
            </a:solidFill>
          </a:ln>
        </p:spPr>
        <p:txBody>
          <a:bodyPr wrap="square" lIns="0" tIns="0" rIns="0" bIns="0" rtlCol="0"/>
          <a:lstStyle/>
          <a:p>
            <a:endParaRPr/>
          </a:p>
        </p:txBody>
      </p:sp>
      <p:sp>
        <p:nvSpPr>
          <p:cNvPr id="35" name="object 35"/>
          <p:cNvSpPr/>
          <p:nvPr/>
        </p:nvSpPr>
        <p:spPr>
          <a:xfrm>
            <a:off x="850592" y="3610387"/>
            <a:ext cx="50800" cy="833119"/>
          </a:xfrm>
          <a:custGeom>
            <a:avLst/>
            <a:gdLst/>
            <a:ahLst/>
            <a:cxnLst/>
            <a:rect l="l" t="t" r="r" b="b"/>
            <a:pathLst>
              <a:path w="50800" h="833120">
                <a:moveTo>
                  <a:pt x="46028" y="832876"/>
                </a:moveTo>
                <a:lnTo>
                  <a:pt x="50613" y="433142"/>
                </a:lnTo>
                <a:lnTo>
                  <a:pt x="50129" y="373485"/>
                </a:lnTo>
                <a:lnTo>
                  <a:pt x="48034" y="332975"/>
                </a:lnTo>
                <a:lnTo>
                  <a:pt x="42983"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36" name="object 36"/>
          <p:cNvSpPr/>
          <p:nvPr/>
        </p:nvSpPr>
        <p:spPr>
          <a:xfrm>
            <a:off x="796405" y="4353281"/>
            <a:ext cx="45720" cy="53340"/>
          </a:xfrm>
          <a:custGeom>
            <a:avLst/>
            <a:gdLst/>
            <a:ahLst/>
            <a:cxnLst/>
            <a:rect l="l" t="t" r="r" b="b"/>
            <a:pathLst>
              <a:path w="45719" h="53339">
                <a:moveTo>
                  <a:pt x="0" y="52726"/>
                </a:moveTo>
                <a:lnTo>
                  <a:pt x="45347" y="0"/>
                </a:lnTo>
              </a:path>
            </a:pathLst>
          </a:custGeom>
          <a:ln w="3175">
            <a:solidFill>
              <a:srgbClr val="000000"/>
            </a:solidFill>
          </a:ln>
        </p:spPr>
        <p:txBody>
          <a:bodyPr wrap="square" lIns="0" tIns="0" rIns="0" bIns="0" rtlCol="0"/>
          <a:lstStyle/>
          <a:p>
            <a:endParaRPr/>
          </a:p>
        </p:txBody>
      </p:sp>
      <p:sp>
        <p:nvSpPr>
          <p:cNvPr id="37" name="object 37"/>
          <p:cNvSpPr/>
          <p:nvPr/>
        </p:nvSpPr>
        <p:spPr>
          <a:xfrm>
            <a:off x="846013" y="4354574"/>
            <a:ext cx="35560" cy="88900"/>
          </a:xfrm>
          <a:custGeom>
            <a:avLst/>
            <a:gdLst/>
            <a:ahLst/>
            <a:cxnLst/>
            <a:rect l="l" t="t" r="r" b="b"/>
            <a:pathLst>
              <a:path w="35559" h="88900">
                <a:moveTo>
                  <a:pt x="35246" y="88689"/>
                </a:moveTo>
                <a:lnTo>
                  <a:pt x="0" y="0"/>
                </a:lnTo>
              </a:path>
            </a:pathLst>
          </a:custGeom>
          <a:ln w="3175">
            <a:solidFill>
              <a:srgbClr val="000000"/>
            </a:solidFill>
          </a:ln>
        </p:spPr>
        <p:txBody>
          <a:bodyPr wrap="square" lIns="0" tIns="0" rIns="0" bIns="0" rtlCol="0"/>
          <a:lstStyle/>
          <a:p>
            <a:endParaRPr/>
          </a:p>
        </p:txBody>
      </p:sp>
      <p:sp>
        <p:nvSpPr>
          <p:cNvPr id="38" name="object 38"/>
          <p:cNvSpPr/>
          <p:nvPr/>
        </p:nvSpPr>
        <p:spPr>
          <a:xfrm>
            <a:off x="843942" y="3994611"/>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39" name="object 39"/>
          <p:cNvSpPr/>
          <p:nvPr/>
        </p:nvSpPr>
        <p:spPr>
          <a:xfrm>
            <a:off x="795209" y="4412560"/>
            <a:ext cx="83820" cy="37465"/>
          </a:xfrm>
          <a:custGeom>
            <a:avLst/>
            <a:gdLst/>
            <a:ahLst/>
            <a:cxnLst/>
            <a:rect l="l" t="t" r="r" b="b"/>
            <a:pathLst>
              <a:path w="83819" h="37464">
                <a:moveTo>
                  <a:pt x="83662" y="37061"/>
                </a:moveTo>
                <a:lnTo>
                  <a:pt x="0" y="0"/>
                </a:lnTo>
              </a:path>
            </a:pathLst>
          </a:custGeom>
          <a:ln w="3175">
            <a:solidFill>
              <a:srgbClr val="000000"/>
            </a:solidFill>
          </a:ln>
        </p:spPr>
        <p:txBody>
          <a:bodyPr wrap="square" lIns="0" tIns="0" rIns="0" bIns="0" rtlCol="0"/>
          <a:lstStyle/>
          <a:p>
            <a:endParaRPr/>
          </a:p>
        </p:txBody>
      </p:sp>
      <p:sp>
        <p:nvSpPr>
          <p:cNvPr id="40" name="object 40"/>
          <p:cNvSpPr/>
          <p:nvPr/>
        </p:nvSpPr>
        <p:spPr>
          <a:xfrm>
            <a:off x="783376" y="3620198"/>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41" name="object 41"/>
          <p:cNvSpPr/>
          <p:nvPr/>
        </p:nvSpPr>
        <p:spPr>
          <a:xfrm>
            <a:off x="697040" y="3332098"/>
            <a:ext cx="640715" cy="431165"/>
          </a:xfrm>
          <a:custGeom>
            <a:avLst/>
            <a:gdLst/>
            <a:ahLst/>
            <a:cxnLst/>
            <a:rect l="l" t="t" r="r" b="b"/>
            <a:pathLst>
              <a:path w="640715" h="431164">
                <a:moveTo>
                  <a:pt x="68678" y="310054"/>
                </a:moveTo>
                <a:lnTo>
                  <a:pt x="70873" y="301400"/>
                </a:lnTo>
                <a:lnTo>
                  <a:pt x="72000" y="294953"/>
                </a:lnTo>
                <a:lnTo>
                  <a:pt x="72415" y="287508"/>
                </a:lnTo>
                <a:lnTo>
                  <a:pt x="72474" y="275858"/>
                </a:lnTo>
                <a:lnTo>
                  <a:pt x="72111" y="262661"/>
                </a:lnTo>
                <a:lnTo>
                  <a:pt x="73594" y="252762"/>
                </a:lnTo>
                <a:lnTo>
                  <a:pt x="80786" y="246241"/>
                </a:lnTo>
                <a:lnTo>
                  <a:pt x="97548" y="243179"/>
                </a:lnTo>
                <a:lnTo>
                  <a:pt x="183339" y="238092"/>
                </a:lnTo>
                <a:lnTo>
                  <a:pt x="334337" y="229055"/>
                </a:lnTo>
                <a:lnTo>
                  <a:pt x="478076" y="220433"/>
                </a:lnTo>
                <a:lnTo>
                  <a:pt x="542093" y="216589"/>
                </a:lnTo>
                <a:lnTo>
                  <a:pt x="556613" y="214773"/>
                </a:lnTo>
                <a:lnTo>
                  <a:pt x="564222" y="216305"/>
                </a:lnTo>
                <a:lnTo>
                  <a:pt x="567415" y="223107"/>
                </a:lnTo>
                <a:lnTo>
                  <a:pt x="568683" y="237101"/>
                </a:lnTo>
                <a:lnTo>
                  <a:pt x="569114" y="254232"/>
                </a:lnTo>
                <a:lnTo>
                  <a:pt x="569723" y="270658"/>
                </a:lnTo>
                <a:lnTo>
                  <a:pt x="572896" y="288651"/>
                </a:lnTo>
                <a:lnTo>
                  <a:pt x="581017" y="310484"/>
                </a:lnTo>
                <a:lnTo>
                  <a:pt x="590735" y="331865"/>
                </a:lnTo>
                <a:lnTo>
                  <a:pt x="600404" y="355501"/>
                </a:lnTo>
                <a:lnTo>
                  <a:pt x="610803" y="385109"/>
                </a:lnTo>
                <a:lnTo>
                  <a:pt x="622711" y="424402"/>
                </a:lnTo>
                <a:lnTo>
                  <a:pt x="630186" y="399440"/>
                </a:lnTo>
                <a:lnTo>
                  <a:pt x="635642" y="373669"/>
                </a:lnTo>
                <a:lnTo>
                  <a:pt x="638984" y="347183"/>
                </a:lnTo>
                <a:lnTo>
                  <a:pt x="640119" y="320071"/>
                </a:lnTo>
                <a:lnTo>
                  <a:pt x="636649" y="272774"/>
                </a:lnTo>
                <a:lnTo>
                  <a:pt x="626568" y="227631"/>
                </a:lnTo>
                <a:lnTo>
                  <a:pt x="610371" y="185138"/>
                </a:lnTo>
                <a:lnTo>
                  <a:pt x="588554" y="145789"/>
                </a:lnTo>
                <a:lnTo>
                  <a:pt x="561612" y="110081"/>
                </a:lnTo>
                <a:lnTo>
                  <a:pt x="530040" y="78508"/>
                </a:lnTo>
                <a:lnTo>
                  <a:pt x="494333" y="51565"/>
                </a:lnTo>
                <a:lnTo>
                  <a:pt x="454986" y="29748"/>
                </a:lnTo>
                <a:lnTo>
                  <a:pt x="412495" y="13551"/>
                </a:lnTo>
                <a:lnTo>
                  <a:pt x="367354" y="3470"/>
                </a:lnTo>
                <a:lnTo>
                  <a:pt x="320059" y="0"/>
                </a:lnTo>
                <a:lnTo>
                  <a:pt x="272762" y="3470"/>
                </a:lnTo>
                <a:lnTo>
                  <a:pt x="227620" y="13551"/>
                </a:lnTo>
                <a:lnTo>
                  <a:pt x="185128" y="29748"/>
                </a:lnTo>
                <a:lnTo>
                  <a:pt x="145781" y="51565"/>
                </a:lnTo>
                <a:lnTo>
                  <a:pt x="110074" y="78508"/>
                </a:lnTo>
                <a:lnTo>
                  <a:pt x="78503" y="110081"/>
                </a:lnTo>
                <a:lnTo>
                  <a:pt x="51562" y="145789"/>
                </a:lnTo>
                <a:lnTo>
                  <a:pt x="29746" y="185138"/>
                </a:lnTo>
                <a:lnTo>
                  <a:pt x="13550" y="227631"/>
                </a:lnTo>
                <a:lnTo>
                  <a:pt x="3470" y="272774"/>
                </a:lnTo>
                <a:lnTo>
                  <a:pt x="0" y="320071"/>
                </a:lnTo>
                <a:lnTo>
                  <a:pt x="1288" y="348968"/>
                </a:lnTo>
                <a:lnTo>
                  <a:pt x="5080" y="377147"/>
                </a:lnTo>
                <a:lnTo>
                  <a:pt x="11263" y="404497"/>
                </a:lnTo>
                <a:lnTo>
                  <a:pt x="19724" y="430909"/>
                </a:lnTo>
                <a:lnTo>
                  <a:pt x="22380" y="423436"/>
                </a:lnTo>
                <a:lnTo>
                  <a:pt x="27110" y="411646"/>
                </a:lnTo>
                <a:lnTo>
                  <a:pt x="34511" y="394583"/>
                </a:lnTo>
                <a:lnTo>
                  <a:pt x="45180" y="371293"/>
                </a:lnTo>
                <a:lnTo>
                  <a:pt x="57626" y="342961"/>
                </a:lnTo>
                <a:lnTo>
                  <a:pt x="64728" y="323995"/>
                </a:lnTo>
                <a:lnTo>
                  <a:pt x="67931" y="313368"/>
                </a:lnTo>
                <a:lnTo>
                  <a:pt x="68678" y="310054"/>
                </a:lnTo>
                <a:close/>
              </a:path>
            </a:pathLst>
          </a:custGeom>
          <a:ln w="5313">
            <a:solidFill>
              <a:srgbClr val="000000"/>
            </a:solidFill>
          </a:ln>
        </p:spPr>
        <p:txBody>
          <a:bodyPr wrap="square" lIns="0" tIns="0" rIns="0" bIns="0" rtlCol="0"/>
          <a:lstStyle/>
          <a:p>
            <a:endParaRPr/>
          </a:p>
        </p:txBody>
      </p:sp>
      <p:sp>
        <p:nvSpPr>
          <p:cNvPr id="42" name="object 42"/>
          <p:cNvSpPr/>
          <p:nvPr/>
        </p:nvSpPr>
        <p:spPr>
          <a:xfrm>
            <a:off x="716762" y="3548469"/>
            <a:ext cx="603250" cy="424180"/>
          </a:xfrm>
          <a:custGeom>
            <a:avLst/>
            <a:gdLst/>
            <a:ahLst/>
            <a:cxnLst/>
            <a:rect l="l" t="t" r="r" b="b"/>
            <a:pathLst>
              <a:path w="603250" h="424179">
                <a:moveTo>
                  <a:pt x="526310" y="0"/>
                </a:moveTo>
                <a:lnTo>
                  <a:pt x="77835" y="26815"/>
                </a:lnTo>
                <a:lnTo>
                  <a:pt x="61066" y="29877"/>
                </a:lnTo>
                <a:lnTo>
                  <a:pt x="53871" y="36396"/>
                </a:lnTo>
                <a:lnTo>
                  <a:pt x="52386" y="46292"/>
                </a:lnTo>
                <a:lnTo>
                  <a:pt x="52750" y="59482"/>
                </a:lnTo>
                <a:lnTo>
                  <a:pt x="52157" y="73162"/>
                </a:lnTo>
                <a:lnTo>
                  <a:pt x="50851" y="83990"/>
                </a:lnTo>
                <a:lnTo>
                  <a:pt x="49546" y="91114"/>
                </a:lnTo>
                <a:lnTo>
                  <a:pt x="48953" y="93678"/>
                </a:lnTo>
                <a:lnTo>
                  <a:pt x="47068" y="104065"/>
                </a:lnTo>
                <a:lnTo>
                  <a:pt x="43992" y="113907"/>
                </a:lnTo>
                <a:lnTo>
                  <a:pt x="37522" y="128948"/>
                </a:lnTo>
                <a:lnTo>
                  <a:pt x="25455" y="154929"/>
                </a:lnTo>
                <a:lnTo>
                  <a:pt x="14792" y="178212"/>
                </a:lnTo>
                <a:lnTo>
                  <a:pt x="7390" y="195273"/>
                </a:lnTo>
                <a:lnTo>
                  <a:pt x="2657" y="207065"/>
                </a:lnTo>
                <a:lnTo>
                  <a:pt x="0" y="214545"/>
                </a:lnTo>
                <a:lnTo>
                  <a:pt x="20197" y="258597"/>
                </a:lnTo>
                <a:lnTo>
                  <a:pt x="46569" y="298754"/>
                </a:lnTo>
                <a:lnTo>
                  <a:pt x="78507" y="334407"/>
                </a:lnTo>
                <a:lnTo>
                  <a:pt x="115400" y="364946"/>
                </a:lnTo>
                <a:lnTo>
                  <a:pt x="156639" y="389760"/>
                </a:lnTo>
                <a:lnTo>
                  <a:pt x="201614" y="408240"/>
                </a:lnTo>
                <a:lnTo>
                  <a:pt x="249716" y="419775"/>
                </a:lnTo>
                <a:lnTo>
                  <a:pt x="300335" y="423755"/>
                </a:ln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5" y="54288"/>
                </a:lnTo>
                <a:lnTo>
                  <a:pt x="549395" y="37863"/>
                </a:lnTo>
                <a:lnTo>
                  <a:pt x="548959" y="20737"/>
                </a:lnTo>
                <a:lnTo>
                  <a:pt x="544164" y="7270"/>
                </a:lnTo>
                <a:lnTo>
                  <a:pt x="535095" y="1354"/>
                </a:lnTo>
                <a:lnTo>
                  <a:pt x="526310" y="0"/>
                </a:lnTo>
                <a:close/>
              </a:path>
            </a:pathLst>
          </a:custGeom>
          <a:solidFill>
            <a:srgbClr val="EDEDED"/>
          </a:solidFill>
        </p:spPr>
        <p:txBody>
          <a:bodyPr wrap="square" lIns="0" tIns="0" rIns="0" bIns="0" rtlCol="0"/>
          <a:lstStyle/>
          <a:p>
            <a:endParaRPr/>
          </a:p>
        </p:txBody>
      </p:sp>
      <p:sp>
        <p:nvSpPr>
          <p:cNvPr id="43" name="object 43"/>
          <p:cNvSpPr/>
          <p:nvPr/>
        </p:nvSpPr>
        <p:spPr>
          <a:xfrm>
            <a:off x="716762" y="3548469"/>
            <a:ext cx="603250" cy="424180"/>
          </a:xfrm>
          <a:custGeom>
            <a:avLst/>
            <a:gdLst/>
            <a:ahLst/>
            <a:cxnLst/>
            <a:rect l="l" t="t" r="r" b="b"/>
            <a:pathLst>
              <a:path w="603250" h="424179">
                <a:moveTo>
                  <a:pt x="300335" y="423755"/>
                </a:move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5" y="54288"/>
                </a:lnTo>
                <a:lnTo>
                  <a:pt x="549395" y="37863"/>
                </a:lnTo>
                <a:lnTo>
                  <a:pt x="548959" y="20737"/>
                </a:lnTo>
                <a:lnTo>
                  <a:pt x="544164" y="7270"/>
                </a:lnTo>
                <a:lnTo>
                  <a:pt x="535095" y="1354"/>
                </a:lnTo>
                <a:lnTo>
                  <a:pt x="526310" y="0"/>
                </a:lnTo>
                <a:lnTo>
                  <a:pt x="522368" y="213"/>
                </a:lnTo>
                <a:lnTo>
                  <a:pt x="287140" y="14343"/>
                </a:lnTo>
                <a:lnTo>
                  <a:pt x="162425" y="21824"/>
                </a:lnTo>
                <a:lnTo>
                  <a:pt x="106548" y="25150"/>
                </a:lnTo>
                <a:lnTo>
                  <a:pt x="77835" y="26815"/>
                </a:lnTo>
                <a:lnTo>
                  <a:pt x="61066" y="29877"/>
                </a:lnTo>
                <a:lnTo>
                  <a:pt x="53871" y="36396"/>
                </a:lnTo>
                <a:lnTo>
                  <a:pt x="52386" y="46292"/>
                </a:lnTo>
                <a:lnTo>
                  <a:pt x="52750" y="59482"/>
                </a:lnTo>
                <a:lnTo>
                  <a:pt x="52157" y="73162"/>
                </a:lnTo>
                <a:lnTo>
                  <a:pt x="50851" y="83990"/>
                </a:lnTo>
                <a:lnTo>
                  <a:pt x="49546" y="91114"/>
                </a:lnTo>
                <a:lnTo>
                  <a:pt x="48953" y="93678"/>
                </a:lnTo>
                <a:lnTo>
                  <a:pt x="47068" y="104065"/>
                </a:lnTo>
                <a:lnTo>
                  <a:pt x="43992" y="113907"/>
                </a:lnTo>
                <a:lnTo>
                  <a:pt x="37522" y="128948"/>
                </a:lnTo>
                <a:lnTo>
                  <a:pt x="25455" y="154929"/>
                </a:lnTo>
                <a:lnTo>
                  <a:pt x="14792" y="178212"/>
                </a:lnTo>
                <a:lnTo>
                  <a:pt x="7390" y="195273"/>
                </a:lnTo>
                <a:lnTo>
                  <a:pt x="2657" y="207065"/>
                </a:lnTo>
                <a:lnTo>
                  <a:pt x="0" y="214545"/>
                </a:lnTo>
                <a:lnTo>
                  <a:pt x="20197" y="258597"/>
                </a:lnTo>
                <a:lnTo>
                  <a:pt x="46569" y="298754"/>
                </a:lnTo>
                <a:lnTo>
                  <a:pt x="78507" y="334407"/>
                </a:lnTo>
                <a:lnTo>
                  <a:pt x="115400" y="364946"/>
                </a:lnTo>
                <a:lnTo>
                  <a:pt x="156639" y="389760"/>
                </a:lnTo>
                <a:lnTo>
                  <a:pt x="201614" y="408240"/>
                </a:lnTo>
                <a:lnTo>
                  <a:pt x="249716" y="419775"/>
                </a:lnTo>
                <a:lnTo>
                  <a:pt x="300335" y="423755"/>
                </a:lnTo>
                <a:close/>
              </a:path>
            </a:pathLst>
          </a:custGeom>
          <a:ln w="5313">
            <a:solidFill>
              <a:srgbClr val="000000"/>
            </a:solidFill>
          </a:ln>
        </p:spPr>
        <p:txBody>
          <a:bodyPr wrap="square" lIns="0" tIns="0" rIns="0" bIns="0" rtlCol="0"/>
          <a:lstStyle/>
          <a:p>
            <a:endParaRPr/>
          </a:p>
        </p:txBody>
      </p:sp>
      <p:sp>
        <p:nvSpPr>
          <p:cNvPr id="44" name="object 44"/>
          <p:cNvSpPr/>
          <p:nvPr/>
        </p:nvSpPr>
        <p:spPr>
          <a:xfrm>
            <a:off x="769520" y="3607958"/>
            <a:ext cx="81280" cy="317500"/>
          </a:xfrm>
          <a:custGeom>
            <a:avLst/>
            <a:gdLst/>
            <a:ahLst/>
            <a:cxnLst/>
            <a:rect l="l" t="t" r="r" b="b"/>
            <a:pathLst>
              <a:path w="81280" h="317500">
                <a:moveTo>
                  <a:pt x="80546" y="317277"/>
                </a:moveTo>
                <a:lnTo>
                  <a:pt x="80546" y="270521"/>
                </a:lnTo>
                <a:lnTo>
                  <a:pt x="80666" y="253428"/>
                </a:lnTo>
                <a:lnTo>
                  <a:pt x="79361" y="239577"/>
                </a:lnTo>
                <a:lnTo>
                  <a:pt x="75418" y="221632"/>
                </a:lnTo>
                <a:lnTo>
                  <a:pt x="67627" y="192255"/>
                </a:lnTo>
                <a:lnTo>
                  <a:pt x="49283" y="140791"/>
                </a:lnTo>
                <a:lnTo>
                  <a:pt x="29900" y="101411"/>
                </a:lnTo>
                <a:lnTo>
                  <a:pt x="12474" y="59389"/>
                </a:lnTo>
                <a:lnTo>
                  <a:pt x="0" y="0"/>
                </a:lnTo>
              </a:path>
            </a:pathLst>
          </a:custGeom>
          <a:ln w="5313">
            <a:solidFill>
              <a:srgbClr val="000000"/>
            </a:solidFill>
          </a:ln>
        </p:spPr>
        <p:txBody>
          <a:bodyPr wrap="square" lIns="0" tIns="0" rIns="0" bIns="0" rtlCol="0"/>
          <a:lstStyle/>
          <a:p>
            <a:endParaRPr/>
          </a:p>
        </p:txBody>
      </p:sp>
      <p:sp>
        <p:nvSpPr>
          <p:cNvPr id="45" name="object 45"/>
          <p:cNvSpPr/>
          <p:nvPr/>
        </p:nvSpPr>
        <p:spPr>
          <a:xfrm>
            <a:off x="783950" y="3560436"/>
            <a:ext cx="461645" cy="30480"/>
          </a:xfrm>
          <a:custGeom>
            <a:avLst/>
            <a:gdLst/>
            <a:ahLst/>
            <a:cxnLst/>
            <a:rect l="l" t="t" r="r" b="b"/>
            <a:pathLst>
              <a:path w="461644" h="30479">
                <a:moveTo>
                  <a:pt x="0" y="29873"/>
                </a:moveTo>
                <a:lnTo>
                  <a:pt x="461547" y="0"/>
                </a:lnTo>
              </a:path>
            </a:pathLst>
          </a:custGeom>
          <a:ln w="3175">
            <a:solidFill>
              <a:srgbClr val="000000"/>
            </a:solidFill>
          </a:ln>
        </p:spPr>
        <p:txBody>
          <a:bodyPr wrap="square" lIns="0" tIns="0" rIns="0" bIns="0" rtlCol="0"/>
          <a:lstStyle/>
          <a:p>
            <a:endParaRPr/>
          </a:p>
        </p:txBody>
      </p:sp>
      <p:sp>
        <p:nvSpPr>
          <p:cNvPr id="46" name="object 46"/>
          <p:cNvSpPr/>
          <p:nvPr/>
        </p:nvSpPr>
        <p:spPr>
          <a:xfrm>
            <a:off x="725831" y="3674526"/>
            <a:ext cx="43815" cy="110489"/>
          </a:xfrm>
          <a:custGeom>
            <a:avLst/>
            <a:gdLst/>
            <a:ahLst/>
            <a:cxnLst/>
            <a:rect l="l" t="t" r="r" b="b"/>
            <a:pathLst>
              <a:path w="43815" h="110489">
                <a:moveTo>
                  <a:pt x="43687" y="0"/>
                </a:moveTo>
                <a:lnTo>
                  <a:pt x="22326" y="40344"/>
                </a:lnTo>
                <a:lnTo>
                  <a:pt x="10654" y="65302"/>
                </a:lnTo>
                <a:lnTo>
                  <a:pt x="4578" y="85231"/>
                </a:lnTo>
                <a:lnTo>
                  <a:pt x="0" y="110491"/>
                </a:lnTo>
              </a:path>
            </a:pathLst>
          </a:custGeom>
          <a:ln w="3175">
            <a:solidFill>
              <a:srgbClr val="000000"/>
            </a:solidFill>
          </a:ln>
        </p:spPr>
        <p:txBody>
          <a:bodyPr wrap="square" lIns="0" tIns="0" rIns="0" bIns="0" rtlCol="0"/>
          <a:lstStyle/>
          <a:p>
            <a:endParaRPr/>
          </a:p>
        </p:txBody>
      </p:sp>
      <p:sp>
        <p:nvSpPr>
          <p:cNvPr id="47" name="object 47"/>
          <p:cNvSpPr/>
          <p:nvPr/>
        </p:nvSpPr>
        <p:spPr>
          <a:xfrm>
            <a:off x="769519" y="3777786"/>
            <a:ext cx="0" cy="77470"/>
          </a:xfrm>
          <a:custGeom>
            <a:avLst/>
            <a:gdLst/>
            <a:ahLst/>
            <a:cxnLst/>
            <a:rect l="l" t="t" r="r" b="b"/>
            <a:pathLst>
              <a:path h="77470">
                <a:moveTo>
                  <a:pt x="0" y="0"/>
                </a:moveTo>
                <a:lnTo>
                  <a:pt x="0" y="77227"/>
                </a:lnTo>
              </a:path>
            </a:pathLst>
          </a:custGeom>
          <a:ln w="3175">
            <a:solidFill>
              <a:srgbClr val="E3E3E3"/>
            </a:solidFill>
          </a:ln>
        </p:spPr>
        <p:txBody>
          <a:bodyPr wrap="square" lIns="0" tIns="0" rIns="0" bIns="0" rtlCol="0"/>
          <a:lstStyle/>
          <a:p>
            <a:endParaRPr/>
          </a:p>
        </p:txBody>
      </p:sp>
      <p:sp>
        <p:nvSpPr>
          <p:cNvPr id="48" name="object 48"/>
          <p:cNvSpPr/>
          <p:nvPr/>
        </p:nvSpPr>
        <p:spPr>
          <a:xfrm>
            <a:off x="769519" y="3777786"/>
            <a:ext cx="0" cy="77470"/>
          </a:xfrm>
          <a:custGeom>
            <a:avLst/>
            <a:gdLst/>
            <a:ahLst/>
            <a:cxnLst/>
            <a:rect l="l" t="t" r="r" b="b"/>
            <a:pathLst>
              <a:path h="77470">
                <a:moveTo>
                  <a:pt x="0" y="0"/>
                </a:moveTo>
                <a:lnTo>
                  <a:pt x="0" y="77227"/>
                </a:lnTo>
              </a:path>
            </a:pathLst>
          </a:custGeom>
          <a:ln w="3175">
            <a:solidFill>
              <a:srgbClr val="000000"/>
            </a:solidFill>
          </a:ln>
        </p:spPr>
        <p:txBody>
          <a:bodyPr wrap="square" lIns="0" tIns="0" rIns="0" bIns="0" rtlCol="0"/>
          <a:lstStyle/>
          <a:p>
            <a:endParaRPr/>
          </a:p>
        </p:txBody>
      </p:sp>
      <p:sp>
        <p:nvSpPr>
          <p:cNvPr id="49" name="object 49"/>
          <p:cNvSpPr/>
          <p:nvPr/>
        </p:nvSpPr>
        <p:spPr>
          <a:xfrm>
            <a:off x="788692" y="3612734"/>
            <a:ext cx="467359" cy="29209"/>
          </a:xfrm>
          <a:custGeom>
            <a:avLst/>
            <a:gdLst/>
            <a:ahLst/>
            <a:cxnLst/>
            <a:rect l="l" t="t" r="r" b="b"/>
            <a:pathLst>
              <a:path w="467359" h="29210">
                <a:moveTo>
                  <a:pt x="0" y="29013"/>
                </a:moveTo>
                <a:lnTo>
                  <a:pt x="466944" y="0"/>
                </a:lnTo>
              </a:path>
            </a:pathLst>
          </a:custGeom>
          <a:ln w="3175">
            <a:solidFill>
              <a:srgbClr val="000000"/>
            </a:solidFill>
          </a:ln>
        </p:spPr>
        <p:txBody>
          <a:bodyPr wrap="square" lIns="0" tIns="0" rIns="0" bIns="0" rtlCol="0"/>
          <a:lstStyle/>
          <a:p>
            <a:endParaRPr/>
          </a:p>
        </p:txBody>
      </p:sp>
      <p:sp>
        <p:nvSpPr>
          <p:cNvPr id="50" name="object 50"/>
          <p:cNvSpPr/>
          <p:nvPr/>
        </p:nvSpPr>
        <p:spPr>
          <a:xfrm>
            <a:off x="789870" y="3548688"/>
            <a:ext cx="449580" cy="27305"/>
          </a:xfrm>
          <a:custGeom>
            <a:avLst/>
            <a:gdLst/>
            <a:ahLst/>
            <a:cxnLst/>
            <a:rect l="l" t="t" r="r" b="b"/>
            <a:pathLst>
              <a:path w="449580" h="27304">
                <a:moveTo>
                  <a:pt x="0" y="26685"/>
                </a:moveTo>
                <a:lnTo>
                  <a:pt x="449261" y="0"/>
                </a:lnTo>
              </a:path>
            </a:pathLst>
          </a:custGeom>
          <a:ln w="5313">
            <a:solidFill>
              <a:srgbClr val="E30613"/>
            </a:solidFill>
          </a:ln>
        </p:spPr>
        <p:txBody>
          <a:bodyPr wrap="square" lIns="0" tIns="0" rIns="0" bIns="0" rtlCol="0"/>
          <a:lstStyle/>
          <a:p>
            <a:endParaRPr/>
          </a:p>
        </p:txBody>
      </p:sp>
      <p:sp>
        <p:nvSpPr>
          <p:cNvPr id="51" name="object 51"/>
          <p:cNvSpPr/>
          <p:nvPr/>
        </p:nvSpPr>
        <p:spPr>
          <a:xfrm>
            <a:off x="802881" y="3557189"/>
            <a:ext cx="32384" cy="24765"/>
          </a:xfrm>
          <a:custGeom>
            <a:avLst/>
            <a:gdLst/>
            <a:ahLst/>
            <a:cxnLst/>
            <a:rect l="l" t="t" r="r" b="b"/>
            <a:pathLst>
              <a:path w="32384" h="24764">
                <a:moveTo>
                  <a:pt x="31401" y="0"/>
                </a:moveTo>
                <a:lnTo>
                  <a:pt x="18518" y="668"/>
                </a:lnTo>
                <a:lnTo>
                  <a:pt x="5456" y="1719"/>
                </a:lnTo>
                <a:lnTo>
                  <a:pt x="0" y="2459"/>
                </a:lnTo>
                <a:lnTo>
                  <a:pt x="441" y="10005"/>
                </a:lnTo>
                <a:lnTo>
                  <a:pt x="2053" y="21097"/>
                </a:lnTo>
                <a:lnTo>
                  <a:pt x="1946" y="24214"/>
                </a:lnTo>
                <a:lnTo>
                  <a:pt x="14363" y="23772"/>
                </a:lnTo>
                <a:lnTo>
                  <a:pt x="27951" y="22327"/>
                </a:lnTo>
                <a:lnTo>
                  <a:pt x="32380" y="22208"/>
                </a:lnTo>
                <a:lnTo>
                  <a:pt x="31939" y="11999"/>
                </a:lnTo>
                <a:lnTo>
                  <a:pt x="31055" y="4011"/>
                </a:lnTo>
                <a:lnTo>
                  <a:pt x="31401" y="0"/>
                </a:lnTo>
                <a:close/>
              </a:path>
            </a:pathLst>
          </a:custGeom>
          <a:solidFill>
            <a:srgbClr val="E3E3E3"/>
          </a:solidFill>
        </p:spPr>
        <p:txBody>
          <a:bodyPr wrap="square" lIns="0" tIns="0" rIns="0" bIns="0" rtlCol="0"/>
          <a:lstStyle/>
          <a:p>
            <a:endParaRPr/>
          </a:p>
        </p:txBody>
      </p:sp>
      <p:sp>
        <p:nvSpPr>
          <p:cNvPr id="52" name="object 52"/>
          <p:cNvSpPr/>
          <p:nvPr/>
        </p:nvSpPr>
        <p:spPr>
          <a:xfrm>
            <a:off x="802881" y="3557189"/>
            <a:ext cx="32384" cy="24765"/>
          </a:xfrm>
          <a:custGeom>
            <a:avLst/>
            <a:gdLst/>
            <a:ahLst/>
            <a:cxnLst/>
            <a:rect l="l" t="t" r="r" b="b"/>
            <a:pathLst>
              <a:path w="32384" h="24764">
                <a:moveTo>
                  <a:pt x="2053" y="21097"/>
                </a:moveTo>
                <a:lnTo>
                  <a:pt x="1946" y="24214"/>
                </a:lnTo>
                <a:lnTo>
                  <a:pt x="8154" y="23987"/>
                </a:lnTo>
                <a:lnTo>
                  <a:pt x="14363" y="23772"/>
                </a:lnTo>
                <a:lnTo>
                  <a:pt x="27951" y="22327"/>
                </a:lnTo>
                <a:lnTo>
                  <a:pt x="32380" y="22208"/>
                </a:lnTo>
                <a:lnTo>
                  <a:pt x="32165" y="17109"/>
                </a:lnTo>
                <a:lnTo>
                  <a:pt x="31939" y="11999"/>
                </a:lnTo>
                <a:lnTo>
                  <a:pt x="31055" y="4011"/>
                </a:lnTo>
                <a:lnTo>
                  <a:pt x="31401" y="0"/>
                </a:lnTo>
                <a:lnTo>
                  <a:pt x="25384" y="310"/>
                </a:lnTo>
                <a:lnTo>
                  <a:pt x="18518" y="668"/>
                </a:lnTo>
                <a:lnTo>
                  <a:pt x="5456" y="1719"/>
                </a:lnTo>
                <a:lnTo>
                  <a:pt x="0" y="2459"/>
                </a:lnTo>
                <a:lnTo>
                  <a:pt x="226" y="6232"/>
                </a:lnTo>
                <a:lnTo>
                  <a:pt x="441" y="10005"/>
                </a:lnTo>
                <a:lnTo>
                  <a:pt x="2053" y="21097"/>
                </a:lnTo>
                <a:close/>
              </a:path>
            </a:pathLst>
          </a:custGeom>
          <a:ln w="3175">
            <a:solidFill>
              <a:srgbClr val="E30613"/>
            </a:solidFill>
          </a:ln>
        </p:spPr>
        <p:txBody>
          <a:bodyPr wrap="square" lIns="0" tIns="0" rIns="0" bIns="0" rtlCol="0"/>
          <a:lstStyle/>
          <a:p>
            <a:endParaRPr/>
          </a:p>
        </p:txBody>
      </p:sp>
      <p:sp>
        <p:nvSpPr>
          <p:cNvPr id="53" name="object 53"/>
          <p:cNvSpPr/>
          <p:nvPr/>
        </p:nvSpPr>
        <p:spPr>
          <a:xfrm>
            <a:off x="781525" y="3567910"/>
            <a:ext cx="13335" cy="14604"/>
          </a:xfrm>
          <a:custGeom>
            <a:avLst/>
            <a:gdLst/>
            <a:ahLst/>
            <a:cxnLst/>
            <a:rect l="l" t="t" r="r" b="b"/>
            <a:pathLst>
              <a:path w="13334" h="14604">
                <a:moveTo>
                  <a:pt x="10865" y="0"/>
                </a:moveTo>
                <a:lnTo>
                  <a:pt x="7020" y="334"/>
                </a:lnTo>
                <a:lnTo>
                  <a:pt x="2232" y="1002"/>
                </a:lnTo>
                <a:lnTo>
                  <a:pt x="0" y="1361"/>
                </a:lnTo>
                <a:lnTo>
                  <a:pt x="467" y="3904"/>
                </a:lnTo>
                <a:lnTo>
                  <a:pt x="1182" y="8931"/>
                </a:lnTo>
                <a:lnTo>
                  <a:pt x="2017" y="14005"/>
                </a:lnTo>
                <a:lnTo>
                  <a:pt x="4620" y="14005"/>
                </a:lnTo>
                <a:lnTo>
                  <a:pt x="7438" y="13706"/>
                </a:lnTo>
                <a:lnTo>
                  <a:pt x="12512" y="13014"/>
                </a:lnTo>
                <a:lnTo>
                  <a:pt x="12954" y="12405"/>
                </a:lnTo>
                <a:lnTo>
                  <a:pt x="12381" y="7008"/>
                </a:lnTo>
                <a:lnTo>
                  <a:pt x="11955" y="3725"/>
                </a:lnTo>
                <a:lnTo>
                  <a:pt x="11581" y="405"/>
                </a:lnTo>
                <a:lnTo>
                  <a:pt x="10865" y="0"/>
                </a:lnTo>
                <a:close/>
              </a:path>
            </a:pathLst>
          </a:custGeom>
          <a:solidFill>
            <a:srgbClr val="E3E3E3"/>
          </a:solidFill>
        </p:spPr>
        <p:txBody>
          <a:bodyPr wrap="square" lIns="0" tIns="0" rIns="0" bIns="0" rtlCol="0"/>
          <a:lstStyle/>
          <a:p>
            <a:endParaRPr/>
          </a:p>
        </p:txBody>
      </p:sp>
      <p:sp>
        <p:nvSpPr>
          <p:cNvPr id="54" name="object 54"/>
          <p:cNvSpPr/>
          <p:nvPr/>
        </p:nvSpPr>
        <p:spPr>
          <a:xfrm>
            <a:off x="781525" y="3567910"/>
            <a:ext cx="13335" cy="14604"/>
          </a:xfrm>
          <a:custGeom>
            <a:avLst/>
            <a:gdLst/>
            <a:ahLst/>
            <a:cxnLst/>
            <a:rect l="l" t="t" r="r" b="b"/>
            <a:pathLst>
              <a:path w="13334" h="14604">
                <a:moveTo>
                  <a:pt x="2232" y="1002"/>
                </a:moveTo>
                <a:lnTo>
                  <a:pt x="7020" y="334"/>
                </a:lnTo>
                <a:lnTo>
                  <a:pt x="9133" y="155"/>
                </a:lnTo>
                <a:lnTo>
                  <a:pt x="10865" y="0"/>
                </a:lnTo>
                <a:lnTo>
                  <a:pt x="11581" y="405"/>
                </a:lnTo>
                <a:lnTo>
                  <a:pt x="11713" y="1516"/>
                </a:lnTo>
                <a:lnTo>
                  <a:pt x="11975" y="3904"/>
                </a:lnTo>
                <a:lnTo>
                  <a:pt x="12381" y="7008"/>
                </a:lnTo>
                <a:lnTo>
                  <a:pt x="12632" y="9408"/>
                </a:lnTo>
                <a:lnTo>
                  <a:pt x="12954" y="12405"/>
                </a:lnTo>
                <a:lnTo>
                  <a:pt x="12512" y="13014"/>
                </a:lnTo>
                <a:lnTo>
                  <a:pt x="10698" y="13265"/>
                </a:lnTo>
                <a:lnTo>
                  <a:pt x="7438" y="13706"/>
                </a:lnTo>
                <a:lnTo>
                  <a:pt x="4620" y="14005"/>
                </a:lnTo>
                <a:lnTo>
                  <a:pt x="2017" y="14005"/>
                </a:lnTo>
                <a:lnTo>
                  <a:pt x="1599" y="11462"/>
                </a:lnTo>
                <a:lnTo>
                  <a:pt x="1182" y="8931"/>
                </a:lnTo>
                <a:lnTo>
                  <a:pt x="441" y="3725"/>
                </a:lnTo>
                <a:lnTo>
                  <a:pt x="0" y="1361"/>
                </a:lnTo>
                <a:lnTo>
                  <a:pt x="2232" y="1002"/>
                </a:lnTo>
                <a:close/>
              </a:path>
            </a:pathLst>
          </a:custGeom>
          <a:ln w="3175">
            <a:solidFill>
              <a:srgbClr val="E30613"/>
            </a:solidFill>
          </a:ln>
        </p:spPr>
        <p:txBody>
          <a:bodyPr wrap="square" lIns="0" tIns="0" rIns="0" bIns="0" rtlCol="0"/>
          <a:lstStyle/>
          <a:p>
            <a:endParaRPr/>
          </a:p>
        </p:txBody>
      </p:sp>
      <p:sp>
        <p:nvSpPr>
          <p:cNvPr id="55" name="object 55"/>
          <p:cNvSpPr/>
          <p:nvPr/>
        </p:nvSpPr>
        <p:spPr>
          <a:xfrm>
            <a:off x="1234997" y="3540510"/>
            <a:ext cx="12700" cy="13335"/>
          </a:xfrm>
          <a:custGeom>
            <a:avLst/>
            <a:gdLst/>
            <a:ahLst/>
            <a:cxnLst/>
            <a:rect l="l" t="t" r="r" b="b"/>
            <a:pathLst>
              <a:path w="12700" h="13335">
                <a:moveTo>
                  <a:pt x="10196" y="0"/>
                </a:moveTo>
                <a:lnTo>
                  <a:pt x="6590" y="322"/>
                </a:lnTo>
                <a:lnTo>
                  <a:pt x="2101" y="943"/>
                </a:lnTo>
                <a:lnTo>
                  <a:pt x="0" y="1277"/>
                </a:lnTo>
                <a:lnTo>
                  <a:pt x="443" y="3677"/>
                </a:lnTo>
                <a:lnTo>
                  <a:pt x="1110" y="8381"/>
                </a:lnTo>
                <a:lnTo>
                  <a:pt x="1910" y="13145"/>
                </a:lnTo>
                <a:lnTo>
                  <a:pt x="4346" y="13145"/>
                </a:lnTo>
                <a:lnTo>
                  <a:pt x="6984" y="12871"/>
                </a:lnTo>
                <a:lnTo>
                  <a:pt x="11748" y="12214"/>
                </a:lnTo>
                <a:lnTo>
                  <a:pt x="12154" y="11641"/>
                </a:lnTo>
                <a:lnTo>
                  <a:pt x="11629" y="6590"/>
                </a:lnTo>
                <a:lnTo>
                  <a:pt x="11227" y="3498"/>
                </a:lnTo>
                <a:lnTo>
                  <a:pt x="10877" y="382"/>
                </a:lnTo>
                <a:lnTo>
                  <a:pt x="10196" y="0"/>
                </a:lnTo>
                <a:close/>
              </a:path>
            </a:pathLst>
          </a:custGeom>
          <a:solidFill>
            <a:srgbClr val="E3E3E3"/>
          </a:solidFill>
        </p:spPr>
        <p:txBody>
          <a:bodyPr wrap="square" lIns="0" tIns="0" rIns="0" bIns="0" rtlCol="0"/>
          <a:lstStyle/>
          <a:p>
            <a:endParaRPr/>
          </a:p>
        </p:txBody>
      </p:sp>
      <p:sp>
        <p:nvSpPr>
          <p:cNvPr id="56" name="object 56"/>
          <p:cNvSpPr/>
          <p:nvPr/>
        </p:nvSpPr>
        <p:spPr>
          <a:xfrm>
            <a:off x="1234997" y="3540510"/>
            <a:ext cx="12700" cy="13335"/>
          </a:xfrm>
          <a:custGeom>
            <a:avLst/>
            <a:gdLst/>
            <a:ahLst/>
            <a:cxnLst/>
            <a:rect l="l" t="t" r="r" b="b"/>
            <a:pathLst>
              <a:path w="12700" h="13335">
                <a:moveTo>
                  <a:pt x="2101" y="943"/>
                </a:moveTo>
                <a:lnTo>
                  <a:pt x="6590" y="322"/>
                </a:lnTo>
                <a:lnTo>
                  <a:pt x="8572" y="143"/>
                </a:lnTo>
                <a:lnTo>
                  <a:pt x="10196" y="0"/>
                </a:lnTo>
                <a:lnTo>
                  <a:pt x="10877" y="382"/>
                </a:lnTo>
                <a:lnTo>
                  <a:pt x="10996" y="1420"/>
                </a:lnTo>
                <a:lnTo>
                  <a:pt x="11247" y="3677"/>
                </a:lnTo>
                <a:lnTo>
                  <a:pt x="11629" y="6590"/>
                </a:lnTo>
                <a:lnTo>
                  <a:pt x="11856" y="8835"/>
                </a:lnTo>
                <a:lnTo>
                  <a:pt x="12154" y="11641"/>
                </a:lnTo>
                <a:lnTo>
                  <a:pt x="11748" y="12214"/>
                </a:lnTo>
                <a:lnTo>
                  <a:pt x="10041" y="12453"/>
                </a:lnTo>
                <a:lnTo>
                  <a:pt x="6984" y="12871"/>
                </a:lnTo>
                <a:lnTo>
                  <a:pt x="4346" y="13145"/>
                </a:lnTo>
                <a:lnTo>
                  <a:pt x="1910" y="13145"/>
                </a:lnTo>
                <a:lnTo>
                  <a:pt x="1504" y="10769"/>
                </a:lnTo>
                <a:lnTo>
                  <a:pt x="1110" y="8381"/>
                </a:lnTo>
                <a:lnTo>
                  <a:pt x="417" y="3498"/>
                </a:lnTo>
                <a:lnTo>
                  <a:pt x="0" y="1277"/>
                </a:lnTo>
                <a:lnTo>
                  <a:pt x="2101" y="943"/>
                </a:lnTo>
                <a:close/>
              </a:path>
            </a:pathLst>
          </a:custGeom>
          <a:ln w="3175">
            <a:solidFill>
              <a:srgbClr val="E30613"/>
            </a:solidFill>
          </a:ln>
        </p:spPr>
        <p:txBody>
          <a:bodyPr wrap="square" lIns="0" tIns="0" rIns="0" bIns="0" rtlCol="0"/>
          <a:lstStyle/>
          <a:p>
            <a:endParaRPr/>
          </a:p>
        </p:txBody>
      </p:sp>
      <p:sp>
        <p:nvSpPr>
          <p:cNvPr id="57" name="object 57"/>
          <p:cNvSpPr txBox="1"/>
          <p:nvPr/>
        </p:nvSpPr>
        <p:spPr>
          <a:xfrm>
            <a:off x="1683747" y="4485878"/>
            <a:ext cx="489584" cy="230832"/>
          </a:xfrm>
          <a:prstGeom prst="rect">
            <a:avLst/>
          </a:prstGeom>
        </p:spPr>
        <p:txBody>
          <a:bodyPr vert="horz" wrap="square" lIns="0" tIns="0" rIns="0" bIns="0" rtlCol="0">
            <a:spAutoFit/>
          </a:bodyPr>
          <a:lstStyle/>
          <a:p>
            <a:pPr>
              <a:lnSpc>
                <a:spcPct val="100000"/>
              </a:lnSpc>
            </a:pPr>
            <a:r>
              <a:rPr sz="750" spc="-50" dirty="0" err="1">
                <a:solidFill>
                  <a:srgbClr val="4A4A49"/>
                </a:solidFill>
                <a:latin typeface="Arial"/>
                <a:cs typeface="Arial"/>
              </a:rPr>
              <a:t>フロント</a:t>
            </a:r>
            <a:endParaRPr lang="en-US" sz="750" spc="-50" dirty="0">
              <a:solidFill>
                <a:srgbClr val="4A4A49"/>
              </a:solidFill>
              <a:latin typeface="Arial"/>
              <a:cs typeface="Arial"/>
            </a:endParaRPr>
          </a:p>
          <a:p>
            <a:pPr>
              <a:lnSpc>
                <a:spcPct val="100000"/>
              </a:lnSpc>
            </a:pPr>
            <a:r>
              <a:rPr sz="750" spc="-50" dirty="0" err="1">
                <a:solidFill>
                  <a:srgbClr val="4A4A49"/>
                </a:solidFill>
                <a:latin typeface="Arial"/>
                <a:cs typeface="Arial"/>
              </a:rPr>
              <a:t>スライダ</a:t>
            </a:r>
            <a:r>
              <a:rPr sz="750" spc="-50" dirty="0">
                <a:solidFill>
                  <a:srgbClr val="4A4A49"/>
                </a:solidFill>
                <a:latin typeface="Arial"/>
                <a:cs typeface="Arial"/>
              </a:rPr>
              <a:t>ー</a:t>
            </a:r>
            <a:endParaRPr sz="750" dirty="0">
              <a:latin typeface="Arial"/>
              <a:cs typeface="Arial"/>
            </a:endParaRPr>
          </a:p>
        </p:txBody>
      </p:sp>
      <p:sp>
        <p:nvSpPr>
          <p:cNvPr id="58" name="object 58"/>
          <p:cNvSpPr/>
          <p:nvPr/>
        </p:nvSpPr>
        <p:spPr>
          <a:xfrm>
            <a:off x="1594449" y="3529184"/>
            <a:ext cx="585626" cy="972274"/>
          </a:xfrm>
          <a:prstGeom prst="rect">
            <a:avLst/>
          </a:prstGeom>
          <a:blipFill>
            <a:blip r:embed="rId6" cstate="print"/>
            <a:stretch>
              <a:fillRect/>
            </a:stretch>
          </a:blipFill>
        </p:spPr>
        <p:txBody>
          <a:bodyPr wrap="square" lIns="0" tIns="0" rIns="0" bIns="0" rtlCol="0"/>
          <a:lstStyle/>
          <a:p>
            <a:endParaRPr/>
          </a:p>
        </p:txBody>
      </p:sp>
      <p:sp>
        <p:nvSpPr>
          <p:cNvPr id="59" name="object 59"/>
          <p:cNvSpPr/>
          <p:nvPr/>
        </p:nvSpPr>
        <p:spPr>
          <a:xfrm>
            <a:off x="1642208" y="3553114"/>
            <a:ext cx="489584" cy="916940"/>
          </a:xfrm>
          <a:custGeom>
            <a:avLst/>
            <a:gdLst/>
            <a:ahLst/>
            <a:cxnLst/>
            <a:rect l="l" t="t" r="r" b="b"/>
            <a:pathLst>
              <a:path w="489585" h="916939">
                <a:moveTo>
                  <a:pt x="428699" y="0"/>
                </a:moveTo>
                <a:lnTo>
                  <a:pt x="418469" y="1533"/>
                </a:lnTo>
                <a:lnTo>
                  <a:pt x="69156" y="21592"/>
                </a:lnTo>
                <a:lnTo>
                  <a:pt x="57541" y="22497"/>
                </a:lnTo>
                <a:lnTo>
                  <a:pt x="51457" y="24397"/>
                </a:lnTo>
                <a:lnTo>
                  <a:pt x="48912" y="28730"/>
                </a:lnTo>
                <a:lnTo>
                  <a:pt x="47915" y="36935"/>
                </a:lnTo>
                <a:lnTo>
                  <a:pt x="44715" y="53584"/>
                </a:lnTo>
                <a:lnTo>
                  <a:pt x="42420" y="68352"/>
                </a:lnTo>
                <a:lnTo>
                  <a:pt x="39923" y="89536"/>
                </a:lnTo>
                <a:lnTo>
                  <a:pt x="36119" y="125433"/>
                </a:lnTo>
                <a:lnTo>
                  <a:pt x="657" y="411023"/>
                </a:lnTo>
                <a:lnTo>
                  <a:pt x="952" y="460719"/>
                </a:lnTo>
                <a:lnTo>
                  <a:pt x="1447" y="575803"/>
                </a:lnTo>
                <a:lnTo>
                  <a:pt x="1559" y="705267"/>
                </a:lnTo>
                <a:lnTo>
                  <a:pt x="705" y="798101"/>
                </a:lnTo>
                <a:lnTo>
                  <a:pt x="0" y="837073"/>
                </a:lnTo>
                <a:lnTo>
                  <a:pt x="1732" y="857706"/>
                </a:lnTo>
                <a:lnTo>
                  <a:pt x="7673" y="866880"/>
                </a:lnTo>
                <a:lnTo>
                  <a:pt x="19594" y="871472"/>
                </a:lnTo>
                <a:lnTo>
                  <a:pt x="105740" y="909022"/>
                </a:lnTo>
                <a:lnTo>
                  <a:pt x="119612" y="914734"/>
                </a:lnTo>
                <a:lnTo>
                  <a:pt x="129850" y="916834"/>
                </a:lnTo>
                <a:lnTo>
                  <a:pt x="141507" y="915500"/>
                </a:lnTo>
                <a:lnTo>
                  <a:pt x="159637" y="910909"/>
                </a:lnTo>
                <a:lnTo>
                  <a:pt x="459769" y="838888"/>
                </a:lnTo>
                <a:lnTo>
                  <a:pt x="476161" y="834089"/>
                </a:lnTo>
                <a:lnTo>
                  <a:pt x="484698" y="828979"/>
                </a:lnTo>
                <a:lnTo>
                  <a:pt x="488146" y="820396"/>
                </a:lnTo>
                <a:lnTo>
                  <a:pt x="489272" y="805181"/>
                </a:lnTo>
                <a:lnTo>
                  <a:pt x="489225" y="575803"/>
                </a:lnTo>
                <a:lnTo>
                  <a:pt x="488866" y="509133"/>
                </a:lnTo>
                <a:lnTo>
                  <a:pt x="487722" y="445492"/>
                </a:lnTo>
                <a:lnTo>
                  <a:pt x="485956" y="395106"/>
                </a:lnTo>
                <a:lnTo>
                  <a:pt x="481010" y="340219"/>
                </a:lnTo>
                <a:lnTo>
                  <a:pt x="476050" y="313463"/>
                </a:lnTo>
                <a:lnTo>
                  <a:pt x="467287" y="259533"/>
                </a:lnTo>
                <a:lnTo>
                  <a:pt x="456818" y="191377"/>
                </a:lnTo>
                <a:lnTo>
                  <a:pt x="446742" y="121944"/>
                </a:lnTo>
                <a:lnTo>
                  <a:pt x="439158" y="64181"/>
                </a:lnTo>
                <a:lnTo>
                  <a:pt x="435887" y="11985"/>
                </a:lnTo>
                <a:lnTo>
                  <a:pt x="433952" y="2562"/>
                </a:lnTo>
                <a:lnTo>
                  <a:pt x="428699" y="0"/>
                </a:lnTo>
                <a:close/>
              </a:path>
            </a:pathLst>
          </a:custGeom>
          <a:solidFill>
            <a:srgbClr val="EDEDED"/>
          </a:solidFill>
        </p:spPr>
        <p:txBody>
          <a:bodyPr wrap="square" lIns="0" tIns="0" rIns="0" bIns="0" rtlCol="0"/>
          <a:lstStyle/>
          <a:p>
            <a:endParaRPr/>
          </a:p>
        </p:txBody>
      </p:sp>
      <p:sp>
        <p:nvSpPr>
          <p:cNvPr id="60" name="object 60"/>
          <p:cNvSpPr/>
          <p:nvPr/>
        </p:nvSpPr>
        <p:spPr>
          <a:xfrm>
            <a:off x="1642208" y="3553114"/>
            <a:ext cx="489584" cy="916940"/>
          </a:xfrm>
          <a:custGeom>
            <a:avLst/>
            <a:gdLst/>
            <a:ahLst/>
            <a:cxnLst/>
            <a:rect l="l" t="t" r="r" b="b"/>
            <a:pathLst>
              <a:path w="489585" h="916939">
                <a:moveTo>
                  <a:pt x="105740" y="909022"/>
                </a:moveTo>
                <a:lnTo>
                  <a:pt x="19594" y="871472"/>
                </a:lnTo>
                <a:lnTo>
                  <a:pt x="7673" y="866880"/>
                </a:lnTo>
                <a:lnTo>
                  <a:pt x="1732" y="857706"/>
                </a:lnTo>
                <a:lnTo>
                  <a:pt x="0" y="837073"/>
                </a:lnTo>
                <a:lnTo>
                  <a:pt x="705" y="798101"/>
                </a:lnTo>
                <a:lnTo>
                  <a:pt x="1559" y="705267"/>
                </a:lnTo>
                <a:lnTo>
                  <a:pt x="1447" y="575803"/>
                </a:lnTo>
                <a:lnTo>
                  <a:pt x="952" y="460719"/>
                </a:lnTo>
                <a:lnTo>
                  <a:pt x="657" y="411023"/>
                </a:lnTo>
                <a:lnTo>
                  <a:pt x="36119" y="125433"/>
                </a:lnTo>
                <a:lnTo>
                  <a:pt x="39923" y="89536"/>
                </a:lnTo>
                <a:lnTo>
                  <a:pt x="42420" y="68352"/>
                </a:lnTo>
                <a:lnTo>
                  <a:pt x="44715" y="53584"/>
                </a:lnTo>
                <a:lnTo>
                  <a:pt x="47915" y="36935"/>
                </a:lnTo>
                <a:lnTo>
                  <a:pt x="48912" y="28730"/>
                </a:lnTo>
                <a:lnTo>
                  <a:pt x="132199" y="17959"/>
                </a:lnTo>
                <a:lnTo>
                  <a:pt x="251335" y="11119"/>
                </a:lnTo>
                <a:lnTo>
                  <a:pt x="366710" y="4501"/>
                </a:lnTo>
                <a:lnTo>
                  <a:pt x="418469" y="1533"/>
                </a:lnTo>
                <a:lnTo>
                  <a:pt x="428699" y="0"/>
                </a:lnTo>
                <a:lnTo>
                  <a:pt x="433952" y="2562"/>
                </a:lnTo>
                <a:lnTo>
                  <a:pt x="435887" y="11985"/>
                </a:lnTo>
                <a:lnTo>
                  <a:pt x="436164" y="31037"/>
                </a:lnTo>
                <a:lnTo>
                  <a:pt x="439158" y="64181"/>
                </a:lnTo>
                <a:lnTo>
                  <a:pt x="446742" y="121944"/>
                </a:lnTo>
                <a:lnTo>
                  <a:pt x="456818" y="191377"/>
                </a:lnTo>
                <a:lnTo>
                  <a:pt x="467287" y="259533"/>
                </a:lnTo>
                <a:lnTo>
                  <a:pt x="476050" y="313463"/>
                </a:lnTo>
                <a:lnTo>
                  <a:pt x="481010" y="340219"/>
                </a:lnTo>
                <a:lnTo>
                  <a:pt x="483680" y="359504"/>
                </a:lnTo>
                <a:lnTo>
                  <a:pt x="485956" y="395106"/>
                </a:lnTo>
                <a:lnTo>
                  <a:pt x="487722" y="445492"/>
                </a:lnTo>
                <a:lnTo>
                  <a:pt x="488866" y="509133"/>
                </a:lnTo>
                <a:lnTo>
                  <a:pt x="489272" y="584497"/>
                </a:lnTo>
                <a:lnTo>
                  <a:pt x="489272" y="805181"/>
                </a:lnTo>
                <a:lnTo>
                  <a:pt x="459769" y="838888"/>
                </a:lnTo>
                <a:lnTo>
                  <a:pt x="400925" y="853345"/>
                </a:lnTo>
                <a:lnTo>
                  <a:pt x="299082" y="877746"/>
                </a:lnTo>
                <a:lnTo>
                  <a:pt x="202550" y="900723"/>
                </a:lnTo>
                <a:lnTo>
                  <a:pt x="159637" y="910909"/>
                </a:lnTo>
                <a:lnTo>
                  <a:pt x="141507" y="915500"/>
                </a:lnTo>
                <a:lnTo>
                  <a:pt x="129850" y="916834"/>
                </a:lnTo>
                <a:lnTo>
                  <a:pt x="119612" y="914734"/>
                </a:lnTo>
                <a:lnTo>
                  <a:pt x="105740" y="909022"/>
                </a:lnTo>
                <a:close/>
              </a:path>
            </a:pathLst>
          </a:custGeom>
          <a:ln w="5313">
            <a:solidFill>
              <a:srgbClr val="000000"/>
            </a:solidFill>
          </a:ln>
        </p:spPr>
        <p:txBody>
          <a:bodyPr wrap="square" lIns="0" tIns="0" rIns="0" bIns="0" rtlCol="0"/>
          <a:lstStyle/>
          <a:p>
            <a:endParaRPr/>
          </a:p>
        </p:txBody>
      </p:sp>
      <p:sp>
        <p:nvSpPr>
          <p:cNvPr id="61" name="object 61"/>
          <p:cNvSpPr/>
          <p:nvPr/>
        </p:nvSpPr>
        <p:spPr>
          <a:xfrm>
            <a:off x="1723656" y="3610387"/>
            <a:ext cx="50800" cy="833119"/>
          </a:xfrm>
          <a:custGeom>
            <a:avLst/>
            <a:gdLst/>
            <a:ahLst/>
            <a:cxnLst/>
            <a:rect l="l" t="t" r="r" b="b"/>
            <a:pathLst>
              <a:path w="50800" h="833120">
                <a:moveTo>
                  <a:pt x="46028" y="832876"/>
                </a:moveTo>
                <a:lnTo>
                  <a:pt x="50613" y="433142"/>
                </a:lnTo>
                <a:lnTo>
                  <a:pt x="50134" y="373485"/>
                </a:lnTo>
                <a:lnTo>
                  <a:pt x="48038" y="332975"/>
                </a:lnTo>
                <a:lnTo>
                  <a:pt x="42985"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62" name="object 62"/>
          <p:cNvSpPr/>
          <p:nvPr/>
        </p:nvSpPr>
        <p:spPr>
          <a:xfrm>
            <a:off x="1669469" y="4353281"/>
            <a:ext cx="45720" cy="53340"/>
          </a:xfrm>
          <a:custGeom>
            <a:avLst/>
            <a:gdLst/>
            <a:ahLst/>
            <a:cxnLst/>
            <a:rect l="l" t="t" r="r" b="b"/>
            <a:pathLst>
              <a:path w="45719" h="53339">
                <a:moveTo>
                  <a:pt x="0" y="52726"/>
                </a:moveTo>
                <a:lnTo>
                  <a:pt x="45347" y="0"/>
                </a:lnTo>
              </a:path>
            </a:pathLst>
          </a:custGeom>
          <a:ln w="3175">
            <a:solidFill>
              <a:srgbClr val="000000"/>
            </a:solidFill>
          </a:ln>
        </p:spPr>
        <p:txBody>
          <a:bodyPr wrap="square" lIns="0" tIns="0" rIns="0" bIns="0" rtlCol="0"/>
          <a:lstStyle/>
          <a:p>
            <a:endParaRPr/>
          </a:p>
        </p:txBody>
      </p:sp>
      <p:sp>
        <p:nvSpPr>
          <p:cNvPr id="63" name="object 63"/>
          <p:cNvSpPr/>
          <p:nvPr/>
        </p:nvSpPr>
        <p:spPr>
          <a:xfrm>
            <a:off x="1719077" y="4354574"/>
            <a:ext cx="35560" cy="88900"/>
          </a:xfrm>
          <a:custGeom>
            <a:avLst/>
            <a:gdLst/>
            <a:ahLst/>
            <a:cxnLst/>
            <a:rect l="l" t="t" r="r" b="b"/>
            <a:pathLst>
              <a:path w="35560" h="88900">
                <a:moveTo>
                  <a:pt x="35246" y="88689"/>
                </a:moveTo>
                <a:lnTo>
                  <a:pt x="0" y="0"/>
                </a:lnTo>
              </a:path>
            </a:pathLst>
          </a:custGeom>
          <a:ln w="3175">
            <a:solidFill>
              <a:srgbClr val="000000"/>
            </a:solidFill>
          </a:ln>
        </p:spPr>
        <p:txBody>
          <a:bodyPr wrap="square" lIns="0" tIns="0" rIns="0" bIns="0" rtlCol="0"/>
          <a:lstStyle/>
          <a:p>
            <a:endParaRPr/>
          </a:p>
        </p:txBody>
      </p:sp>
      <p:sp>
        <p:nvSpPr>
          <p:cNvPr id="64" name="object 64"/>
          <p:cNvSpPr/>
          <p:nvPr/>
        </p:nvSpPr>
        <p:spPr>
          <a:xfrm>
            <a:off x="1717007" y="3994611"/>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65" name="object 65"/>
          <p:cNvSpPr/>
          <p:nvPr/>
        </p:nvSpPr>
        <p:spPr>
          <a:xfrm>
            <a:off x="1668272" y="4412560"/>
            <a:ext cx="83820" cy="37465"/>
          </a:xfrm>
          <a:custGeom>
            <a:avLst/>
            <a:gdLst/>
            <a:ahLst/>
            <a:cxnLst/>
            <a:rect l="l" t="t" r="r" b="b"/>
            <a:pathLst>
              <a:path w="83819" h="37464">
                <a:moveTo>
                  <a:pt x="83662" y="37061"/>
                </a:moveTo>
                <a:lnTo>
                  <a:pt x="0" y="0"/>
                </a:lnTo>
              </a:path>
            </a:pathLst>
          </a:custGeom>
          <a:ln w="3175">
            <a:solidFill>
              <a:srgbClr val="000000"/>
            </a:solidFill>
          </a:ln>
        </p:spPr>
        <p:txBody>
          <a:bodyPr wrap="square" lIns="0" tIns="0" rIns="0" bIns="0" rtlCol="0"/>
          <a:lstStyle/>
          <a:p>
            <a:endParaRPr/>
          </a:p>
        </p:txBody>
      </p:sp>
      <p:sp>
        <p:nvSpPr>
          <p:cNvPr id="66" name="object 66"/>
          <p:cNvSpPr/>
          <p:nvPr/>
        </p:nvSpPr>
        <p:spPr>
          <a:xfrm>
            <a:off x="1656440" y="3620198"/>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67" name="object 67"/>
          <p:cNvSpPr/>
          <p:nvPr/>
        </p:nvSpPr>
        <p:spPr>
          <a:xfrm>
            <a:off x="1565930" y="3329726"/>
            <a:ext cx="640715" cy="431165"/>
          </a:xfrm>
          <a:custGeom>
            <a:avLst/>
            <a:gdLst/>
            <a:ahLst/>
            <a:cxnLst/>
            <a:rect l="l" t="t" r="r" b="b"/>
            <a:pathLst>
              <a:path w="640714" h="431164">
                <a:moveTo>
                  <a:pt x="68678" y="310054"/>
                </a:moveTo>
                <a:lnTo>
                  <a:pt x="70873" y="301400"/>
                </a:lnTo>
                <a:lnTo>
                  <a:pt x="72000" y="294953"/>
                </a:lnTo>
                <a:lnTo>
                  <a:pt x="72415" y="287508"/>
                </a:lnTo>
                <a:lnTo>
                  <a:pt x="72474" y="275858"/>
                </a:lnTo>
                <a:lnTo>
                  <a:pt x="72111" y="262661"/>
                </a:lnTo>
                <a:lnTo>
                  <a:pt x="73594" y="252762"/>
                </a:lnTo>
                <a:lnTo>
                  <a:pt x="80786" y="246241"/>
                </a:lnTo>
                <a:lnTo>
                  <a:pt x="97548" y="243179"/>
                </a:lnTo>
                <a:lnTo>
                  <a:pt x="183339" y="238092"/>
                </a:lnTo>
                <a:lnTo>
                  <a:pt x="334337" y="229055"/>
                </a:lnTo>
                <a:lnTo>
                  <a:pt x="478076" y="220433"/>
                </a:lnTo>
                <a:lnTo>
                  <a:pt x="542093" y="216589"/>
                </a:lnTo>
                <a:lnTo>
                  <a:pt x="556613" y="214773"/>
                </a:lnTo>
                <a:lnTo>
                  <a:pt x="564222" y="216305"/>
                </a:lnTo>
                <a:lnTo>
                  <a:pt x="567415" y="223107"/>
                </a:lnTo>
                <a:lnTo>
                  <a:pt x="568683" y="237101"/>
                </a:lnTo>
                <a:lnTo>
                  <a:pt x="569120" y="254232"/>
                </a:lnTo>
                <a:lnTo>
                  <a:pt x="569729" y="270658"/>
                </a:lnTo>
                <a:lnTo>
                  <a:pt x="572903" y="288651"/>
                </a:lnTo>
                <a:lnTo>
                  <a:pt x="581029" y="310484"/>
                </a:lnTo>
                <a:lnTo>
                  <a:pt x="590740" y="331865"/>
                </a:lnTo>
                <a:lnTo>
                  <a:pt x="600404" y="355501"/>
                </a:lnTo>
                <a:lnTo>
                  <a:pt x="610798" y="385109"/>
                </a:lnTo>
                <a:lnTo>
                  <a:pt x="622699" y="424402"/>
                </a:lnTo>
                <a:lnTo>
                  <a:pt x="630181" y="399440"/>
                </a:lnTo>
                <a:lnTo>
                  <a:pt x="635640" y="373669"/>
                </a:lnTo>
                <a:lnTo>
                  <a:pt x="638984" y="347183"/>
                </a:lnTo>
                <a:lnTo>
                  <a:pt x="640119" y="320071"/>
                </a:lnTo>
                <a:lnTo>
                  <a:pt x="636649" y="272774"/>
                </a:lnTo>
                <a:lnTo>
                  <a:pt x="626568" y="227631"/>
                </a:lnTo>
                <a:lnTo>
                  <a:pt x="610371" y="185138"/>
                </a:lnTo>
                <a:lnTo>
                  <a:pt x="588554" y="145789"/>
                </a:lnTo>
                <a:lnTo>
                  <a:pt x="561612" y="110081"/>
                </a:lnTo>
                <a:lnTo>
                  <a:pt x="530040" y="78508"/>
                </a:lnTo>
                <a:lnTo>
                  <a:pt x="494333" y="51565"/>
                </a:lnTo>
                <a:lnTo>
                  <a:pt x="454986" y="29748"/>
                </a:lnTo>
                <a:lnTo>
                  <a:pt x="412495" y="13551"/>
                </a:lnTo>
                <a:lnTo>
                  <a:pt x="367354" y="3470"/>
                </a:lnTo>
                <a:lnTo>
                  <a:pt x="320059" y="0"/>
                </a:lnTo>
                <a:lnTo>
                  <a:pt x="272762" y="3470"/>
                </a:lnTo>
                <a:lnTo>
                  <a:pt x="227620" y="13551"/>
                </a:lnTo>
                <a:lnTo>
                  <a:pt x="185128" y="29748"/>
                </a:lnTo>
                <a:lnTo>
                  <a:pt x="145781" y="51565"/>
                </a:lnTo>
                <a:lnTo>
                  <a:pt x="110074" y="78508"/>
                </a:lnTo>
                <a:lnTo>
                  <a:pt x="78503" y="110081"/>
                </a:lnTo>
                <a:lnTo>
                  <a:pt x="51562" y="145789"/>
                </a:lnTo>
                <a:lnTo>
                  <a:pt x="29746" y="185138"/>
                </a:lnTo>
                <a:lnTo>
                  <a:pt x="13550" y="227631"/>
                </a:lnTo>
                <a:lnTo>
                  <a:pt x="3470" y="272774"/>
                </a:lnTo>
                <a:lnTo>
                  <a:pt x="0" y="320071"/>
                </a:lnTo>
                <a:lnTo>
                  <a:pt x="1288" y="348968"/>
                </a:lnTo>
                <a:lnTo>
                  <a:pt x="5080" y="377147"/>
                </a:lnTo>
                <a:lnTo>
                  <a:pt x="11263" y="404497"/>
                </a:lnTo>
                <a:lnTo>
                  <a:pt x="19724" y="430909"/>
                </a:lnTo>
                <a:lnTo>
                  <a:pt x="22380" y="423436"/>
                </a:lnTo>
                <a:lnTo>
                  <a:pt x="27110" y="411646"/>
                </a:lnTo>
                <a:lnTo>
                  <a:pt x="34511" y="394583"/>
                </a:lnTo>
                <a:lnTo>
                  <a:pt x="45180" y="371293"/>
                </a:lnTo>
                <a:lnTo>
                  <a:pt x="57626" y="342961"/>
                </a:lnTo>
                <a:lnTo>
                  <a:pt x="64728" y="323995"/>
                </a:lnTo>
                <a:lnTo>
                  <a:pt x="67931" y="313368"/>
                </a:lnTo>
                <a:lnTo>
                  <a:pt x="68678" y="310054"/>
                </a:lnTo>
                <a:close/>
              </a:path>
            </a:pathLst>
          </a:custGeom>
          <a:ln w="5313">
            <a:solidFill>
              <a:srgbClr val="000000"/>
            </a:solidFill>
          </a:ln>
        </p:spPr>
        <p:txBody>
          <a:bodyPr wrap="square" lIns="0" tIns="0" rIns="0" bIns="0" rtlCol="0"/>
          <a:lstStyle/>
          <a:p>
            <a:endParaRPr/>
          </a:p>
        </p:txBody>
      </p:sp>
      <p:sp>
        <p:nvSpPr>
          <p:cNvPr id="68" name="object 68"/>
          <p:cNvSpPr/>
          <p:nvPr/>
        </p:nvSpPr>
        <p:spPr>
          <a:xfrm>
            <a:off x="1585653" y="3546097"/>
            <a:ext cx="603250" cy="424180"/>
          </a:xfrm>
          <a:custGeom>
            <a:avLst/>
            <a:gdLst/>
            <a:ahLst/>
            <a:cxnLst/>
            <a:rect l="l" t="t" r="r" b="b"/>
            <a:pathLst>
              <a:path w="603250" h="424179">
                <a:moveTo>
                  <a:pt x="526310" y="0"/>
                </a:moveTo>
                <a:lnTo>
                  <a:pt x="77835" y="26815"/>
                </a:lnTo>
                <a:lnTo>
                  <a:pt x="61066" y="29877"/>
                </a:lnTo>
                <a:lnTo>
                  <a:pt x="53871" y="36396"/>
                </a:lnTo>
                <a:lnTo>
                  <a:pt x="52386" y="46292"/>
                </a:lnTo>
                <a:lnTo>
                  <a:pt x="52750" y="59482"/>
                </a:lnTo>
                <a:lnTo>
                  <a:pt x="52157" y="73162"/>
                </a:lnTo>
                <a:lnTo>
                  <a:pt x="50851" y="83990"/>
                </a:lnTo>
                <a:lnTo>
                  <a:pt x="49546" y="91114"/>
                </a:lnTo>
                <a:lnTo>
                  <a:pt x="48953" y="93678"/>
                </a:lnTo>
                <a:lnTo>
                  <a:pt x="47068" y="104065"/>
                </a:lnTo>
                <a:lnTo>
                  <a:pt x="43992" y="113907"/>
                </a:lnTo>
                <a:lnTo>
                  <a:pt x="37522" y="128948"/>
                </a:lnTo>
                <a:lnTo>
                  <a:pt x="25455" y="154929"/>
                </a:lnTo>
                <a:lnTo>
                  <a:pt x="14792" y="178212"/>
                </a:lnTo>
                <a:lnTo>
                  <a:pt x="7390" y="195273"/>
                </a:lnTo>
                <a:lnTo>
                  <a:pt x="2657" y="207065"/>
                </a:lnTo>
                <a:lnTo>
                  <a:pt x="0" y="214545"/>
                </a:lnTo>
                <a:lnTo>
                  <a:pt x="20197" y="258597"/>
                </a:lnTo>
                <a:lnTo>
                  <a:pt x="46569" y="298754"/>
                </a:lnTo>
                <a:lnTo>
                  <a:pt x="78507" y="334407"/>
                </a:lnTo>
                <a:lnTo>
                  <a:pt x="115400" y="364946"/>
                </a:lnTo>
                <a:lnTo>
                  <a:pt x="156639" y="389760"/>
                </a:lnTo>
                <a:lnTo>
                  <a:pt x="201614" y="408240"/>
                </a:lnTo>
                <a:lnTo>
                  <a:pt x="249716" y="419775"/>
                </a:lnTo>
                <a:lnTo>
                  <a:pt x="300335" y="423755"/>
                </a:ln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6" y="54288"/>
                </a:lnTo>
                <a:lnTo>
                  <a:pt x="549400" y="37863"/>
                </a:lnTo>
                <a:lnTo>
                  <a:pt x="548970" y="20737"/>
                </a:lnTo>
                <a:lnTo>
                  <a:pt x="544169" y="7270"/>
                </a:lnTo>
                <a:lnTo>
                  <a:pt x="535096" y="1354"/>
                </a:lnTo>
                <a:lnTo>
                  <a:pt x="526310" y="0"/>
                </a:lnTo>
                <a:close/>
              </a:path>
            </a:pathLst>
          </a:custGeom>
          <a:solidFill>
            <a:srgbClr val="EDEDED"/>
          </a:solidFill>
        </p:spPr>
        <p:txBody>
          <a:bodyPr wrap="square" lIns="0" tIns="0" rIns="0" bIns="0" rtlCol="0"/>
          <a:lstStyle/>
          <a:p>
            <a:endParaRPr/>
          </a:p>
        </p:txBody>
      </p:sp>
      <p:sp>
        <p:nvSpPr>
          <p:cNvPr id="69" name="object 69"/>
          <p:cNvSpPr/>
          <p:nvPr/>
        </p:nvSpPr>
        <p:spPr>
          <a:xfrm>
            <a:off x="1585653" y="3546097"/>
            <a:ext cx="603250" cy="424180"/>
          </a:xfrm>
          <a:custGeom>
            <a:avLst/>
            <a:gdLst/>
            <a:ahLst/>
            <a:cxnLst/>
            <a:rect l="l" t="t" r="r" b="b"/>
            <a:pathLst>
              <a:path w="603250" h="424179">
                <a:moveTo>
                  <a:pt x="300335" y="423755"/>
                </a:move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6" y="54288"/>
                </a:lnTo>
                <a:lnTo>
                  <a:pt x="549400" y="37863"/>
                </a:lnTo>
                <a:lnTo>
                  <a:pt x="548970" y="20737"/>
                </a:lnTo>
                <a:lnTo>
                  <a:pt x="544169" y="7270"/>
                </a:lnTo>
                <a:lnTo>
                  <a:pt x="535096" y="1354"/>
                </a:lnTo>
                <a:lnTo>
                  <a:pt x="526310" y="0"/>
                </a:lnTo>
                <a:lnTo>
                  <a:pt x="522368" y="213"/>
                </a:lnTo>
                <a:lnTo>
                  <a:pt x="287140" y="14343"/>
                </a:lnTo>
                <a:lnTo>
                  <a:pt x="162425" y="21824"/>
                </a:lnTo>
                <a:lnTo>
                  <a:pt x="106548" y="25150"/>
                </a:lnTo>
                <a:lnTo>
                  <a:pt x="77835" y="26815"/>
                </a:lnTo>
                <a:lnTo>
                  <a:pt x="61066" y="29877"/>
                </a:lnTo>
                <a:lnTo>
                  <a:pt x="53871" y="36396"/>
                </a:lnTo>
                <a:lnTo>
                  <a:pt x="52386" y="46292"/>
                </a:lnTo>
                <a:lnTo>
                  <a:pt x="52750" y="59482"/>
                </a:lnTo>
                <a:lnTo>
                  <a:pt x="52157" y="73162"/>
                </a:lnTo>
                <a:lnTo>
                  <a:pt x="50851" y="83990"/>
                </a:lnTo>
                <a:lnTo>
                  <a:pt x="49546" y="91114"/>
                </a:lnTo>
                <a:lnTo>
                  <a:pt x="48953" y="93678"/>
                </a:lnTo>
                <a:lnTo>
                  <a:pt x="47068" y="104065"/>
                </a:lnTo>
                <a:lnTo>
                  <a:pt x="43992" y="113907"/>
                </a:lnTo>
                <a:lnTo>
                  <a:pt x="37522" y="128948"/>
                </a:lnTo>
                <a:lnTo>
                  <a:pt x="25455" y="154929"/>
                </a:lnTo>
                <a:lnTo>
                  <a:pt x="14792" y="178212"/>
                </a:lnTo>
                <a:lnTo>
                  <a:pt x="7390" y="195273"/>
                </a:lnTo>
                <a:lnTo>
                  <a:pt x="2657" y="207065"/>
                </a:lnTo>
                <a:lnTo>
                  <a:pt x="0" y="214545"/>
                </a:lnTo>
                <a:lnTo>
                  <a:pt x="20197" y="258597"/>
                </a:lnTo>
                <a:lnTo>
                  <a:pt x="46569" y="298754"/>
                </a:lnTo>
                <a:lnTo>
                  <a:pt x="78507" y="334407"/>
                </a:lnTo>
                <a:lnTo>
                  <a:pt x="115400" y="364946"/>
                </a:lnTo>
                <a:lnTo>
                  <a:pt x="156639" y="389760"/>
                </a:lnTo>
                <a:lnTo>
                  <a:pt x="201614" y="408240"/>
                </a:lnTo>
                <a:lnTo>
                  <a:pt x="249716" y="419775"/>
                </a:lnTo>
                <a:lnTo>
                  <a:pt x="300335" y="423755"/>
                </a:lnTo>
                <a:close/>
              </a:path>
            </a:pathLst>
          </a:custGeom>
          <a:ln w="5313">
            <a:solidFill>
              <a:srgbClr val="000000"/>
            </a:solidFill>
          </a:ln>
        </p:spPr>
        <p:txBody>
          <a:bodyPr wrap="square" lIns="0" tIns="0" rIns="0" bIns="0" rtlCol="0"/>
          <a:lstStyle/>
          <a:p>
            <a:endParaRPr/>
          </a:p>
        </p:txBody>
      </p:sp>
      <p:sp>
        <p:nvSpPr>
          <p:cNvPr id="70" name="object 70"/>
          <p:cNvSpPr/>
          <p:nvPr/>
        </p:nvSpPr>
        <p:spPr>
          <a:xfrm>
            <a:off x="1638411" y="3605584"/>
            <a:ext cx="81280" cy="317500"/>
          </a:xfrm>
          <a:custGeom>
            <a:avLst/>
            <a:gdLst/>
            <a:ahLst/>
            <a:cxnLst/>
            <a:rect l="l" t="t" r="r" b="b"/>
            <a:pathLst>
              <a:path w="81280" h="317500">
                <a:moveTo>
                  <a:pt x="80546" y="317277"/>
                </a:moveTo>
                <a:lnTo>
                  <a:pt x="80546" y="270521"/>
                </a:lnTo>
                <a:lnTo>
                  <a:pt x="80666" y="253428"/>
                </a:lnTo>
                <a:lnTo>
                  <a:pt x="79361" y="239577"/>
                </a:lnTo>
                <a:lnTo>
                  <a:pt x="75418" y="221632"/>
                </a:lnTo>
                <a:lnTo>
                  <a:pt x="67627" y="192255"/>
                </a:lnTo>
                <a:lnTo>
                  <a:pt x="49283" y="140791"/>
                </a:lnTo>
                <a:lnTo>
                  <a:pt x="29900" y="101411"/>
                </a:lnTo>
                <a:lnTo>
                  <a:pt x="12474" y="59389"/>
                </a:lnTo>
                <a:lnTo>
                  <a:pt x="0" y="0"/>
                </a:lnTo>
              </a:path>
            </a:pathLst>
          </a:custGeom>
          <a:ln w="5313">
            <a:solidFill>
              <a:srgbClr val="000000"/>
            </a:solidFill>
          </a:ln>
        </p:spPr>
        <p:txBody>
          <a:bodyPr wrap="square" lIns="0" tIns="0" rIns="0" bIns="0" rtlCol="0"/>
          <a:lstStyle/>
          <a:p>
            <a:endParaRPr/>
          </a:p>
        </p:txBody>
      </p:sp>
      <p:sp>
        <p:nvSpPr>
          <p:cNvPr id="71" name="object 71"/>
          <p:cNvSpPr/>
          <p:nvPr/>
        </p:nvSpPr>
        <p:spPr>
          <a:xfrm>
            <a:off x="1708148" y="3687652"/>
            <a:ext cx="454659" cy="69215"/>
          </a:xfrm>
          <a:custGeom>
            <a:avLst/>
            <a:gdLst/>
            <a:ahLst/>
            <a:cxnLst/>
            <a:rect l="l" t="t" r="r" b="b"/>
            <a:pathLst>
              <a:path w="454660" h="69214">
                <a:moveTo>
                  <a:pt x="446300" y="0"/>
                </a:moveTo>
                <a:lnTo>
                  <a:pt x="435757" y="1420"/>
                </a:lnTo>
                <a:lnTo>
                  <a:pt x="10805" y="34912"/>
                </a:lnTo>
                <a:lnTo>
                  <a:pt x="0" y="36882"/>
                </a:lnTo>
                <a:lnTo>
                  <a:pt x="955" y="44475"/>
                </a:lnTo>
                <a:lnTo>
                  <a:pt x="955" y="50529"/>
                </a:lnTo>
                <a:lnTo>
                  <a:pt x="3128" y="69036"/>
                </a:lnTo>
                <a:lnTo>
                  <a:pt x="12309" y="67579"/>
                </a:lnTo>
                <a:lnTo>
                  <a:pt x="447123" y="31986"/>
                </a:lnTo>
                <a:lnTo>
                  <a:pt x="454060" y="31521"/>
                </a:lnTo>
                <a:lnTo>
                  <a:pt x="452317" y="23748"/>
                </a:lnTo>
                <a:lnTo>
                  <a:pt x="449404" y="12751"/>
                </a:lnTo>
                <a:lnTo>
                  <a:pt x="446300" y="0"/>
                </a:lnTo>
                <a:close/>
              </a:path>
            </a:pathLst>
          </a:custGeom>
          <a:solidFill>
            <a:srgbClr val="E3E3E3"/>
          </a:solidFill>
        </p:spPr>
        <p:txBody>
          <a:bodyPr wrap="square" lIns="0" tIns="0" rIns="0" bIns="0" rtlCol="0"/>
          <a:lstStyle/>
          <a:p>
            <a:endParaRPr/>
          </a:p>
        </p:txBody>
      </p:sp>
      <p:sp>
        <p:nvSpPr>
          <p:cNvPr id="72" name="object 72"/>
          <p:cNvSpPr/>
          <p:nvPr/>
        </p:nvSpPr>
        <p:spPr>
          <a:xfrm>
            <a:off x="1708148" y="3687652"/>
            <a:ext cx="454659" cy="69215"/>
          </a:xfrm>
          <a:custGeom>
            <a:avLst/>
            <a:gdLst/>
            <a:ahLst/>
            <a:cxnLst/>
            <a:rect l="l" t="t" r="r" b="b"/>
            <a:pathLst>
              <a:path w="454660" h="69214">
                <a:moveTo>
                  <a:pt x="447123" y="31986"/>
                </a:moveTo>
                <a:lnTo>
                  <a:pt x="12309" y="67579"/>
                </a:lnTo>
                <a:lnTo>
                  <a:pt x="3128" y="69036"/>
                </a:lnTo>
                <a:lnTo>
                  <a:pt x="2077" y="60105"/>
                </a:lnTo>
                <a:lnTo>
                  <a:pt x="955" y="50529"/>
                </a:lnTo>
                <a:lnTo>
                  <a:pt x="955" y="44475"/>
                </a:lnTo>
                <a:lnTo>
                  <a:pt x="0" y="36882"/>
                </a:lnTo>
                <a:lnTo>
                  <a:pt x="10805" y="34912"/>
                </a:lnTo>
                <a:lnTo>
                  <a:pt x="31001" y="33082"/>
                </a:lnTo>
                <a:lnTo>
                  <a:pt x="79435" y="29145"/>
                </a:lnTo>
                <a:lnTo>
                  <a:pt x="146693" y="23817"/>
                </a:lnTo>
                <a:lnTo>
                  <a:pt x="223357" y="17817"/>
                </a:lnTo>
                <a:lnTo>
                  <a:pt x="300012" y="11860"/>
                </a:lnTo>
                <a:lnTo>
                  <a:pt x="367241" y="6663"/>
                </a:lnTo>
                <a:lnTo>
                  <a:pt x="415628" y="2945"/>
                </a:lnTo>
                <a:lnTo>
                  <a:pt x="435757" y="1420"/>
                </a:lnTo>
                <a:lnTo>
                  <a:pt x="446300" y="0"/>
                </a:lnTo>
                <a:lnTo>
                  <a:pt x="447900" y="6554"/>
                </a:lnTo>
                <a:lnTo>
                  <a:pt x="449404" y="12751"/>
                </a:lnTo>
                <a:lnTo>
                  <a:pt x="452317" y="23748"/>
                </a:lnTo>
                <a:lnTo>
                  <a:pt x="454060" y="31521"/>
                </a:lnTo>
                <a:lnTo>
                  <a:pt x="447123" y="31986"/>
                </a:lnTo>
                <a:close/>
              </a:path>
            </a:pathLst>
          </a:custGeom>
          <a:ln w="5313">
            <a:solidFill>
              <a:srgbClr val="E30613"/>
            </a:solidFill>
          </a:ln>
        </p:spPr>
        <p:txBody>
          <a:bodyPr wrap="square" lIns="0" tIns="0" rIns="0" bIns="0" rtlCol="0"/>
          <a:lstStyle/>
          <a:p>
            <a:endParaRPr/>
          </a:p>
        </p:txBody>
      </p:sp>
      <p:sp>
        <p:nvSpPr>
          <p:cNvPr id="73" name="object 73"/>
          <p:cNvSpPr/>
          <p:nvPr/>
        </p:nvSpPr>
        <p:spPr>
          <a:xfrm>
            <a:off x="1594721" y="3672154"/>
            <a:ext cx="43815" cy="110489"/>
          </a:xfrm>
          <a:custGeom>
            <a:avLst/>
            <a:gdLst/>
            <a:ahLst/>
            <a:cxnLst/>
            <a:rect l="l" t="t" r="r" b="b"/>
            <a:pathLst>
              <a:path w="43814" h="110489">
                <a:moveTo>
                  <a:pt x="43687" y="0"/>
                </a:moveTo>
                <a:lnTo>
                  <a:pt x="22326" y="40344"/>
                </a:lnTo>
                <a:lnTo>
                  <a:pt x="10654" y="65302"/>
                </a:lnTo>
                <a:lnTo>
                  <a:pt x="4578" y="85231"/>
                </a:lnTo>
                <a:lnTo>
                  <a:pt x="0" y="110491"/>
                </a:lnTo>
              </a:path>
            </a:pathLst>
          </a:custGeom>
          <a:ln w="3175">
            <a:solidFill>
              <a:srgbClr val="000000"/>
            </a:solidFill>
          </a:ln>
        </p:spPr>
        <p:txBody>
          <a:bodyPr wrap="square" lIns="0" tIns="0" rIns="0" bIns="0" rtlCol="0"/>
          <a:lstStyle/>
          <a:p>
            <a:endParaRPr/>
          </a:p>
        </p:txBody>
      </p:sp>
      <p:sp>
        <p:nvSpPr>
          <p:cNvPr id="74" name="object 74"/>
          <p:cNvSpPr/>
          <p:nvPr/>
        </p:nvSpPr>
        <p:spPr>
          <a:xfrm>
            <a:off x="1638409" y="3775412"/>
            <a:ext cx="0" cy="77470"/>
          </a:xfrm>
          <a:custGeom>
            <a:avLst/>
            <a:gdLst/>
            <a:ahLst/>
            <a:cxnLst/>
            <a:rect l="l" t="t" r="r" b="b"/>
            <a:pathLst>
              <a:path h="77470">
                <a:moveTo>
                  <a:pt x="0" y="0"/>
                </a:moveTo>
                <a:lnTo>
                  <a:pt x="0" y="77227"/>
                </a:lnTo>
              </a:path>
            </a:pathLst>
          </a:custGeom>
          <a:ln w="3175">
            <a:solidFill>
              <a:srgbClr val="E3E3E3"/>
            </a:solidFill>
          </a:ln>
        </p:spPr>
        <p:txBody>
          <a:bodyPr wrap="square" lIns="0" tIns="0" rIns="0" bIns="0" rtlCol="0"/>
          <a:lstStyle/>
          <a:p>
            <a:endParaRPr/>
          </a:p>
        </p:txBody>
      </p:sp>
      <p:sp>
        <p:nvSpPr>
          <p:cNvPr id="75" name="object 75"/>
          <p:cNvSpPr/>
          <p:nvPr/>
        </p:nvSpPr>
        <p:spPr>
          <a:xfrm>
            <a:off x="1638409" y="3775412"/>
            <a:ext cx="0" cy="77470"/>
          </a:xfrm>
          <a:custGeom>
            <a:avLst/>
            <a:gdLst/>
            <a:ahLst/>
            <a:cxnLst/>
            <a:rect l="l" t="t" r="r" b="b"/>
            <a:pathLst>
              <a:path h="77470">
                <a:moveTo>
                  <a:pt x="0" y="0"/>
                </a:moveTo>
                <a:lnTo>
                  <a:pt x="0" y="77227"/>
                </a:lnTo>
              </a:path>
            </a:pathLst>
          </a:custGeom>
          <a:ln w="3175">
            <a:solidFill>
              <a:srgbClr val="000000"/>
            </a:solidFill>
          </a:ln>
        </p:spPr>
        <p:txBody>
          <a:bodyPr wrap="square" lIns="0" tIns="0" rIns="0" bIns="0" rtlCol="0"/>
          <a:lstStyle/>
          <a:p>
            <a:endParaRPr/>
          </a:p>
        </p:txBody>
      </p:sp>
      <p:sp>
        <p:nvSpPr>
          <p:cNvPr id="76" name="object 76"/>
          <p:cNvSpPr/>
          <p:nvPr/>
        </p:nvSpPr>
        <p:spPr>
          <a:xfrm>
            <a:off x="1660026" y="3610361"/>
            <a:ext cx="467359" cy="29209"/>
          </a:xfrm>
          <a:custGeom>
            <a:avLst/>
            <a:gdLst/>
            <a:ahLst/>
            <a:cxnLst/>
            <a:rect l="l" t="t" r="r" b="b"/>
            <a:pathLst>
              <a:path w="467360" h="29210">
                <a:moveTo>
                  <a:pt x="0" y="29013"/>
                </a:moveTo>
                <a:lnTo>
                  <a:pt x="466944" y="0"/>
                </a:lnTo>
              </a:path>
            </a:pathLst>
          </a:custGeom>
          <a:ln w="3175">
            <a:solidFill>
              <a:srgbClr val="000000"/>
            </a:solidFill>
          </a:ln>
        </p:spPr>
        <p:txBody>
          <a:bodyPr wrap="square" lIns="0" tIns="0" rIns="0" bIns="0" rtlCol="0"/>
          <a:lstStyle/>
          <a:p>
            <a:endParaRPr/>
          </a:p>
        </p:txBody>
      </p:sp>
      <p:sp>
        <p:nvSpPr>
          <p:cNvPr id="77" name="object 77"/>
          <p:cNvSpPr/>
          <p:nvPr/>
        </p:nvSpPr>
        <p:spPr>
          <a:xfrm>
            <a:off x="1728530" y="3703718"/>
            <a:ext cx="419100" cy="36195"/>
          </a:xfrm>
          <a:custGeom>
            <a:avLst/>
            <a:gdLst/>
            <a:ahLst/>
            <a:cxnLst/>
            <a:rect l="l" t="t" r="r" b="b"/>
            <a:pathLst>
              <a:path w="419100" h="36195">
                <a:moveTo>
                  <a:pt x="0" y="35807"/>
                </a:moveTo>
                <a:lnTo>
                  <a:pt x="418814" y="0"/>
                </a:lnTo>
              </a:path>
            </a:pathLst>
          </a:custGeom>
          <a:ln w="3175">
            <a:solidFill>
              <a:srgbClr val="E30613"/>
            </a:solidFill>
          </a:ln>
        </p:spPr>
        <p:txBody>
          <a:bodyPr wrap="square" lIns="0" tIns="0" rIns="0" bIns="0" rtlCol="0"/>
          <a:lstStyle/>
          <a:p>
            <a:endParaRPr/>
          </a:p>
        </p:txBody>
      </p:sp>
      <p:sp>
        <p:nvSpPr>
          <p:cNvPr id="78" name="object 78"/>
          <p:cNvSpPr/>
          <p:nvPr/>
        </p:nvSpPr>
        <p:spPr>
          <a:xfrm>
            <a:off x="1718787" y="3728775"/>
            <a:ext cx="26670" cy="19685"/>
          </a:xfrm>
          <a:custGeom>
            <a:avLst/>
            <a:gdLst/>
            <a:ahLst/>
            <a:cxnLst/>
            <a:rect l="l" t="t" r="r" b="b"/>
            <a:pathLst>
              <a:path w="26669" h="19685">
                <a:moveTo>
                  <a:pt x="25431" y="0"/>
                </a:moveTo>
                <a:lnTo>
                  <a:pt x="14996" y="549"/>
                </a:lnTo>
                <a:lnTo>
                  <a:pt x="4417" y="1396"/>
                </a:lnTo>
                <a:lnTo>
                  <a:pt x="0" y="1993"/>
                </a:lnTo>
                <a:lnTo>
                  <a:pt x="358" y="8107"/>
                </a:lnTo>
                <a:lnTo>
                  <a:pt x="1659" y="17085"/>
                </a:lnTo>
                <a:lnTo>
                  <a:pt x="1564" y="19605"/>
                </a:lnTo>
                <a:lnTo>
                  <a:pt x="11629" y="19247"/>
                </a:lnTo>
                <a:lnTo>
                  <a:pt x="22626" y="18076"/>
                </a:lnTo>
                <a:lnTo>
                  <a:pt x="26219" y="17981"/>
                </a:lnTo>
                <a:lnTo>
                  <a:pt x="25861" y="9719"/>
                </a:lnTo>
                <a:lnTo>
                  <a:pt x="25145" y="3259"/>
                </a:lnTo>
                <a:lnTo>
                  <a:pt x="25431" y="0"/>
                </a:lnTo>
                <a:close/>
              </a:path>
            </a:pathLst>
          </a:custGeom>
          <a:solidFill>
            <a:srgbClr val="E3E3E3"/>
          </a:solidFill>
        </p:spPr>
        <p:txBody>
          <a:bodyPr wrap="square" lIns="0" tIns="0" rIns="0" bIns="0" rtlCol="0"/>
          <a:lstStyle/>
          <a:p>
            <a:endParaRPr/>
          </a:p>
        </p:txBody>
      </p:sp>
      <p:sp>
        <p:nvSpPr>
          <p:cNvPr id="79" name="object 79"/>
          <p:cNvSpPr/>
          <p:nvPr/>
        </p:nvSpPr>
        <p:spPr>
          <a:xfrm>
            <a:off x="1718787" y="3728775"/>
            <a:ext cx="26670" cy="19685"/>
          </a:xfrm>
          <a:custGeom>
            <a:avLst/>
            <a:gdLst/>
            <a:ahLst/>
            <a:cxnLst/>
            <a:rect l="l" t="t" r="r" b="b"/>
            <a:pathLst>
              <a:path w="26669" h="19685">
                <a:moveTo>
                  <a:pt x="1659" y="17085"/>
                </a:moveTo>
                <a:lnTo>
                  <a:pt x="1564" y="19605"/>
                </a:lnTo>
                <a:lnTo>
                  <a:pt x="6602" y="19426"/>
                </a:lnTo>
                <a:lnTo>
                  <a:pt x="11629" y="19247"/>
                </a:lnTo>
                <a:lnTo>
                  <a:pt x="22626" y="18076"/>
                </a:lnTo>
                <a:lnTo>
                  <a:pt x="26219" y="17981"/>
                </a:lnTo>
                <a:lnTo>
                  <a:pt x="26040" y="13850"/>
                </a:lnTo>
                <a:lnTo>
                  <a:pt x="25861" y="9719"/>
                </a:lnTo>
                <a:lnTo>
                  <a:pt x="25145" y="3259"/>
                </a:lnTo>
                <a:lnTo>
                  <a:pt x="25431" y="0"/>
                </a:lnTo>
                <a:lnTo>
                  <a:pt x="20548" y="250"/>
                </a:lnTo>
                <a:lnTo>
                  <a:pt x="14996" y="549"/>
                </a:lnTo>
                <a:lnTo>
                  <a:pt x="4417" y="1396"/>
                </a:lnTo>
                <a:lnTo>
                  <a:pt x="0" y="1993"/>
                </a:lnTo>
                <a:lnTo>
                  <a:pt x="179" y="5050"/>
                </a:lnTo>
                <a:lnTo>
                  <a:pt x="358" y="8107"/>
                </a:lnTo>
                <a:lnTo>
                  <a:pt x="1659" y="17085"/>
                </a:lnTo>
                <a:close/>
              </a:path>
            </a:pathLst>
          </a:custGeom>
          <a:ln w="3175">
            <a:solidFill>
              <a:srgbClr val="E30613"/>
            </a:solidFill>
          </a:ln>
        </p:spPr>
        <p:txBody>
          <a:bodyPr wrap="square" lIns="0" tIns="0" rIns="0" bIns="0" rtlCol="0"/>
          <a:lstStyle/>
          <a:p>
            <a:endParaRPr/>
          </a:p>
        </p:txBody>
      </p:sp>
      <p:sp>
        <p:nvSpPr>
          <p:cNvPr id="80" name="object 80"/>
          <p:cNvSpPr txBox="1"/>
          <p:nvPr/>
        </p:nvSpPr>
        <p:spPr>
          <a:xfrm>
            <a:off x="2570715" y="4485878"/>
            <a:ext cx="404495" cy="230832"/>
          </a:xfrm>
          <a:prstGeom prst="rect">
            <a:avLst/>
          </a:prstGeom>
        </p:spPr>
        <p:txBody>
          <a:bodyPr vert="horz" wrap="square" lIns="0" tIns="0" rIns="0" bIns="0" rtlCol="0">
            <a:spAutoFit/>
          </a:bodyPr>
          <a:lstStyle/>
          <a:p>
            <a:pPr>
              <a:lnSpc>
                <a:spcPct val="100000"/>
              </a:lnSpc>
            </a:pPr>
            <a:r>
              <a:rPr sz="750" spc="-35" dirty="0" err="1">
                <a:solidFill>
                  <a:srgbClr val="4A4A49"/>
                </a:solidFill>
                <a:latin typeface="Arial"/>
                <a:cs typeface="Arial"/>
              </a:rPr>
              <a:t>トップ</a:t>
            </a:r>
            <a:endParaRPr lang="en-US" sz="750" spc="-35" dirty="0">
              <a:solidFill>
                <a:srgbClr val="4A4A49"/>
              </a:solidFill>
              <a:latin typeface="Arial"/>
              <a:cs typeface="Arial"/>
            </a:endParaRPr>
          </a:p>
          <a:p>
            <a:pPr>
              <a:lnSpc>
                <a:spcPct val="100000"/>
              </a:lnSpc>
            </a:pPr>
            <a:r>
              <a:rPr sz="750" spc="-25" dirty="0" err="1">
                <a:solidFill>
                  <a:srgbClr val="4A4A49"/>
                </a:solidFill>
                <a:latin typeface="Arial"/>
                <a:cs typeface="Arial"/>
              </a:rPr>
              <a:t>ジッパ</a:t>
            </a:r>
            <a:r>
              <a:rPr sz="750" spc="-25" dirty="0">
                <a:solidFill>
                  <a:srgbClr val="4A4A49"/>
                </a:solidFill>
                <a:latin typeface="Arial"/>
                <a:cs typeface="Arial"/>
              </a:rPr>
              <a:t>ー</a:t>
            </a:r>
            <a:endParaRPr sz="750" dirty="0">
              <a:latin typeface="Arial"/>
              <a:cs typeface="Arial"/>
            </a:endParaRPr>
          </a:p>
        </p:txBody>
      </p:sp>
      <p:sp>
        <p:nvSpPr>
          <p:cNvPr id="81" name="object 81"/>
          <p:cNvSpPr/>
          <p:nvPr/>
        </p:nvSpPr>
        <p:spPr>
          <a:xfrm>
            <a:off x="2494404" y="3529184"/>
            <a:ext cx="584992" cy="972274"/>
          </a:xfrm>
          <a:prstGeom prst="rect">
            <a:avLst/>
          </a:prstGeom>
          <a:blipFill>
            <a:blip r:embed="rId7" cstate="print"/>
            <a:stretch>
              <a:fillRect/>
            </a:stretch>
          </a:blipFill>
        </p:spPr>
        <p:txBody>
          <a:bodyPr wrap="square" lIns="0" tIns="0" rIns="0" bIns="0" rtlCol="0"/>
          <a:lstStyle/>
          <a:p>
            <a:endParaRPr/>
          </a:p>
        </p:txBody>
      </p:sp>
      <p:sp>
        <p:nvSpPr>
          <p:cNvPr id="82" name="object 82"/>
          <p:cNvSpPr/>
          <p:nvPr/>
        </p:nvSpPr>
        <p:spPr>
          <a:xfrm>
            <a:off x="2541950" y="3553114"/>
            <a:ext cx="489584" cy="916940"/>
          </a:xfrm>
          <a:custGeom>
            <a:avLst/>
            <a:gdLst/>
            <a:ahLst/>
            <a:cxnLst/>
            <a:rect l="l" t="t" r="r" b="b"/>
            <a:pathLst>
              <a:path w="489585" h="916939">
                <a:moveTo>
                  <a:pt x="428699" y="0"/>
                </a:moveTo>
                <a:lnTo>
                  <a:pt x="418469" y="1533"/>
                </a:lnTo>
                <a:lnTo>
                  <a:pt x="69156" y="21592"/>
                </a:lnTo>
                <a:lnTo>
                  <a:pt x="57541" y="22497"/>
                </a:lnTo>
                <a:lnTo>
                  <a:pt x="51457" y="24397"/>
                </a:lnTo>
                <a:lnTo>
                  <a:pt x="48912" y="28730"/>
                </a:lnTo>
                <a:lnTo>
                  <a:pt x="47915" y="36935"/>
                </a:lnTo>
                <a:lnTo>
                  <a:pt x="44715" y="53584"/>
                </a:lnTo>
                <a:lnTo>
                  <a:pt x="42418" y="68352"/>
                </a:lnTo>
                <a:lnTo>
                  <a:pt x="39918" y="89536"/>
                </a:lnTo>
                <a:lnTo>
                  <a:pt x="36107" y="125433"/>
                </a:lnTo>
                <a:lnTo>
                  <a:pt x="657" y="411023"/>
                </a:lnTo>
                <a:lnTo>
                  <a:pt x="952" y="460719"/>
                </a:lnTo>
                <a:lnTo>
                  <a:pt x="1447" y="575803"/>
                </a:lnTo>
                <a:lnTo>
                  <a:pt x="1559" y="705267"/>
                </a:lnTo>
                <a:lnTo>
                  <a:pt x="705" y="798101"/>
                </a:lnTo>
                <a:lnTo>
                  <a:pt x="0" y="837073"/>
                </a:lnTo>
                <a:lnTo>
                  <a:pt x="1732" y="857706"/>
                </a:lnTo>
                <a:lnTo>
                  <a:pt x="7673" y="866880"/>
                </a:lnTo>
                <a:lnTo>
                  <a:pt x="19594" y="871472"/>
                </a:lnTo>
                <a:lnTo>
                  <a:pt x="105740" y="909022"/>
                </a:lnTo>
                <a:lnTo>
                  <a:pt x="119612" y="914734"/>
                </a:lnTo>
                <a:lnTo>
                  <a:pt x="129850" y="916834"/>
                </a:lnTo>
                <a:lnTo>
                  <a:pt x="141507" y="915500"/>
                </a:lnTo>
                <a:lnTo>
                  <a:pt x="159637" y="910909"/>
                </a:lnTo>
                <a:lnTo>
                  <a:pt x="459769" y="838888"/>
                </a:lnTo>
                <a:lnTo>
                  <a:pt x="476161" y="834089"/>
                </a:lnTo>
                <a:lnTo>
                  <a:pt x="484698" y="828979"/>
                </a:lnTo>
                <a:lnTo>
                  <a:pt x="488146" y="820396"/>
                </a:lnTo>
                <a:lnTo>
                  <a:pt x="489272" y="805181"/>
                </a:lnTo>
                <a:lnTo>
                  <a:pt x="489225" y="575803"/>
                </a:lnTo>
                <a:lnTo>
                  <a:pt x="488866" y="509133"/>
                </a:lnTo>
                <a:lnTo>
                  <a:pt x="487722" y="445492"/>
                </a:lnTo>
                <a:lnTo>
                  <a:pt x="485956" y="395106"/>
                </a:lnTo>
                <a:lnTo>
                  <a:pt x="481010" y="340219"/>
                </a:lnTo>
                <a:lnTo>
                  <a:pt x="476050" y="313463"/>
                </a:lnTo>
                <a:lnTo>
                  <a:pt x="467287" y="259533"/>
                </a:lnTo>
                <a:lnTo>
                  <a:pt x="456818" y="191377"/>
                </a:lnTo>
                <a:lnTo>
                  <a:pt x="446742" y="121944"/>
                </a:lnTo>
                <a:lnTo>
                  <a:pt x="439158" y="64181"/>
                </a:lnTo>
                <a:lnTo>
                  <a:pt x="435887" y="11985"/>
                </a:lnTo>
                <a:lnTo>
                  <a:pt x="433952" y="2562"/>
                </a:lnTo>
                <a:lnTo>
                  <a:pt x="428699" y="0"/>
                </a:lnTo>
                <a:close/>
              </a:path>
            </a:pathLst>
          </a:custGeom>
          <a:solidFill>
            <a:srgbClr val="EDEDED"/>
          </a:solidFill>
        </p:spPr>
        <p:txBody>
          <a:bodyPr wrap="square" lIns="0" tIns="0" rIns="0" bIns="0" rtlCol="0"/>
          <a:lstStyle/>
          <a:p>
            <a:endParaRPr/>
          </a:p>
        </p:txBody>
      </p:sp>
      <p:sp>
        <p:nvSpPr>
          <p:cNvPr id="83" name="object 83"/>
          <p:cNvSpPr/>
          <p:nvPr/>
        </p:nvSpPr>
        <p:spPr>
          <a:xfrm>
            <a:off x="2541950" y="3553114"/>
            <a:ext cx="489584" cy="916940"/>
          </a:xfrm>
          <a:custGeom>
            <a:avLst/>
            <a:gdLst/>
            <a:ahLst/>
            <a:cxnLst/>
            <a:rect l="l" t="t" r="r" b="b"/>
            <a:pathLst>
              <a:path w="489585" h="916939">
                <a:moveTo>
                  <a:pt x="105740" y="909022"/>
                </a:moveTo>
                <a:lnTo>
                  <a:pt x="19594" y="871472"/>
                </a:lnTo>
                <a:lnTo>
                  <a:pt x="7673" y="866880"/>
                </a:lnTo>
                <a:lnTo>
                  <a:pt x="1732" y="857706"/>
                </a:lnTo>
                <a:lnTo>
                  <a:pt x="0" y="837073"/>
                </a:lnTo>
                <a:lnTo>
                  <a:pt x="705" y="798101"/>
                </a:lnTo>
                <a:lnTo>
                  <a:pt x="1559" y="705267"/>
                </a:lnTo>
                <a:lnTo>
                  <a:pt x="1447" y="575803"/>
                </a:lnTo>
                <a:lnTo>
                  <a:pt x="952" y="460719"/>
                </a:lnTo>
                <a:lnTo>
                  <a:pt x="657" y="411023"/>
                </a:lnTo>
                <a:lnTo>
                  <a:pt x="36107" y="125433"/>
                </a:lnTo>
                <a:lnTo>
                  <a:pt x="39918" y="89536"/>
                </a:lnTo>
                <a:lnTo>
                  <a:pt x="42418" y="68352"/>
                </a:lnTo>
                <a:lnTo>
                  <a:pt x="44715" y="53584"/>
                </a:lnTo>
                <a:lnTo>
                  <a:pt x="47915" y="36935"/>
                </a:lnTo>
                <a:lnTo>
                  <a:pt x="48912" y="28730"/>
                </a:lnTo>
                <a:lnTo>
                  <a:pt x="132199" y="17959"/>
                </a:lnTo>
                <a:lnTo>
                  <a:pt x="251335" y="11119"/>
                </a:lnTo>
                <a:lnTo>
                  <a:pt x="366710" y="4501"/>
                </a:lnTo>
                <a:lnTo>
                  <a:pt x="418469" y="1533"/>
                </a:lnTo>
                <a:lnTo>
                  <a:pt x="428699" y="0"/>
                </a:lnTo>
                <a:lnTo>
                  <a:pt x="433952" y="2562"/>
                </a:lnTo>
                <a:lnTo>
                  <a:pt x="435887" y="11985"/>
                </a:lnTo>
                <a:lnTo>
                  <a:pt x="436164" y="31037"/>
                </a:lnTo>
                <a:lnTo>
                  <a:pt x="439158" y="64181"/>
                </a:lnTo>
                <a:lnTo>
                  <a:pt x="446742" y="121944"/>
                </a:lnTo>
                <a:lnTo>
                  <a:pt x="456818" y="191377"/>
                </a:lnTo>
                <a:lnTo>
                  <a:pt x="467287" y="259533"/>
                </a:lnTo>
                <a:lnTo>
                  <a:pt x="476050" y="313463"/>
                </a:lnTo>
                <a:lnTo>
                  <a:pt x="481010" y="340219"/>
                </a:lnTo>
                <a:lnTo>
                  <a:pt x="483680" y="359504"/>
                </a:lnTo>
                <a:lnTo>
                  <a:pt x="485956" y="395106"/>
                </a:lnTo>
                <a:lnTo>
                  <a:pt x="487722" y="445492"/>
                </a:lnTo>
                <a:lnTo>
                  <a:pt x="488866" y="509133"/>
                </a:lnTo>
                <a:lnTo>
                  <a:pt x="489272" y="584497"/>
                </a:lnTo>
                <a:lnTo>
                  <a:pt x="489272" y="805181"/>
                </a:lnTo>
                <a:lnTo>
                  <a:pt x="459769" y="838888"/>
                </a:lnTo>
                <a:lnTo>
                  <a:pt x="400925" y="853345"/>
                </a:lnTo>
                <a:lnTo>
                  <a:pt x="299082" y="877746"/>
                </a:lnTo>
                <a:lnTo>
                  <a:pt x="202550" y="900723"/>
                </a:lnTo>
                <a:lnTo>
                  <a:pt x="159637" y="910909"/>
                </a:lnTo>
                <a:lnTo>
                  <a:pt x="141507" y="915500"/>
                </a:lnTo>
                <a:lnTo>
                  <a:pt x="129850" y="916834"/>
                </a:lnTo>
                <a:lnTo>
                  <a:pt x="119612" y="914734"/>
                </a:lnTo>
                <a:lnTo>
                  <a:pt x="105740" y="909022"/>
                </a:lnTo>
                <a:close/>
              </a:path>
            </a:pathLst>
          </a:custGeom>
          <a:ln w="5313">
            <a:solidFill>
              <a:srgbClr val="000000"/>
            </a:solidFill>
          </a:ln>
        </p:spPr>
        <p:txBody>
          <a:bodyPr wrap="square" lIns="0" tIns="0" rIns="0" bIns="0" rtlCol="0"/>
          <a:lstStyle/>
          <a:p>
            <a:endParaRPr/>
          </a:p>
        </p:txBody>
      </p:sp>
      <p:sp>
        <p:nvSpPr>
          <p:cNvPr id="84" name="object 84"/>
          <p:cNvSpPr/>
          <p:nvPr/>
        </p:nvSpPr>
        <p:spPr>
          <a:xfrm>
            <a:off x="2623396" y="3610387"/>
            <a:ext cx="50800" cy="833119"/>
          </a:xfrm>
          <a:custGeom>
            <a:avLst/>
            <a:gdLst/>
            <a:ahLst/>
            <a:cxnLst/>
            <a:rect l="l" t="t" r="r" b="b"/>
            <a:pathLst>
              <a:path w="50800" h="833120">
                <a:moveTo>
                  <a:pt x="46028" y="832876"/>
                </a:moveTo>
                <a:lnTo>
                  <a:pt x="50613" y="433142"/>
                </a:lnTo>
                <a:lnTo>
                  <a:pt x="50134" y="373485"/>
                </a:lnTo>
                <a:lnTo>
                  <a:pt x="48038" y="332975"/>
                </a:lnTo>
                <a:lnTo>
                  <a:pt x="42985"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85" name="object 85"/>
          <p:cNvSpPr/>
          <p:nvPr/>
        </p:nvSpPr>
        <p:spPr>
          <a:xfrm>
            <a:off x="2569211" y="4353281"/>
            <a:ext cx="45720" cy="53340"/>
          </a:xfrm>
          <a:custGeom>
            <a:avLst/>
            <a:gdLst/>
            <a:ahLst/>
            <a:cxnLst/>
            <a:rect l="l" t="t" r="r" b="b"/>
            <a:pathLst>
              <a:path w="45719" h="53339">
                <a:moveTo>
                  <a:pt x="0" y="52726"/>
                </a:moveTo>
                <a:lnTo>
                  <a:pt x="45335" y="0"/>
                </a:lnTo>
              </a:path>
            </a:pathLst>
          </a:custGeom>
          <a:ln w="3175">
            <a:solidFill>
              <a:srgbClr val="000000"/>
            </a:solidFill>
          </a:ln>
        </p:spPr>
        <p:txBody>
          <a:bodyPr wrap="square" lIns="0" tIns="0" rIns="0" bIns="0" rtlCol="0"/>
          <a:lstStyle/>
          <a:p>
            <a:endParaRPr/>
          </a:p>
        </p:txBody>
      </p:sp>
      <p:sp>
        <p:nvSpPr>
          <p:cNvPr id="86" name="object 86"/>
          <p:cNvSpPr/>
          <p:nvPr/>
        </p:nvSpPr>
        <p:spPr>
          <a:xfrm>
            <a:off x="2618819" y="4354574"/>
            <a:ext cx="35560" cy="88900"/>
          </a:xfrm>
          <a:custGeom>
            <a:avLst/>
            <a:gdLst/>
            <a:ahLst/>
            <a:cxnLst/>
            <a:rect l="l" t="t" r="r" b="b"/>
            <a:pathLst>
              <a:path w="35560" h="88900">
                <a:moveTo>
                  <a:pt x="35246" y="88689"/>
                </a:moveTo>
                <a:lnTo>
                  <a:pt x="0" y="0"/>
                </a:lnTo>
              </a:path>
            </a:pathLst>
          </a:custGeom>
          <a:ln w="3175">
            <a:solidFill>
              <a:srgbClr val="000000"/>
            </a:solidFill>
          </a:ln>
        </p:spPr>
        <p:txBody>
          <a:bodyPr wrap="square" lIns="0" tIns="0" rIns="0" bIns="0" rtlCol="0"/>
          <a:lstStyle/>
          <a:p>
            <a:endParaRPr/>
          </a:p>
        </p:txBody>
      </p:sp>
      <p:sp>
        <p:nvSpPr>
          <p:cNvPr id="87" name="object 87"/>
          <p:cNvSpPr/>
          <p:nvPr/>
        </p:nvSpPr>
        <p:spPr>
          <a:xfrm>
            <a:off x="2616748" y="3994611"/>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88" name="object 88"/>
          <p:cNvSpPr/>
          <p:nvPr/>
        </p:nvSpPr>
        <p:spPr>
          <a:xfrm>
            <a:off x="2568015" y="4412560"/>
            <a:ext cx="83820" cy="37465"/>
          </a:xfrm>
          <a:custGeom>
            <a:avLst/>
            <a:gdLst/>
            <a:ahLst/>
            <a:cxnLst/>
            <a:rect l="l" t="t" r="r" b="b"/>
            <a:pathLst>
              <a:path w="83819" h="37464">
                <a:moveTo>
                  <a:pt x="83662" y="37061"/>
                </a:moveTo>
                <a:lnTo>
                  <a:pt x="0" y="0"/>
                </a:lnTo>
              </a:path>
            </a:pathLst>
          </a:custGeom>
          <a:ln w="3175">
            <a:solidFill>
              <a:srgbClr val="000000"/>
            </a:solidFill>
          </a:ln>
        </p:spPr>
        <p:txBody>
          <a:bodyPr wrap="square" lIns="0" tIns="0" rIns="0" bIns="0" rtlCol="0"/>
          <a:lstStyle/>
          <a:p>
            <a:endParaRPr/>
          </a:p>
        </p:txBody>
      </p:sp>
      <p:sp>
        <p:nvSpPr>
          <p:cNvPr id="89" name="object 89"/>
          <p:cNvSpPr/>
          <p:nvPr/>
        </p:nvSpPr>
        <p:spPr>
          <a:xfrm>
            <a:off x="2556182" y="3620198"/>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90" name="object 90"/>
          <p:cNvSpPr/>
          <p:nvPr/>
        </p:nvSpPr>
        <p:spPr>
          <a:xfrm>
            <a:off x="2465672" y="3329738"/>
            <a:ext cx="640715" cy="431165"/>
          </a:xfrm>
          <a:custGeom>
            <a:avLst/>
            <a:gdLst/>
            <a:ahLst/>
            <a:cxnLst/>
            <a:rect l="l" t="t" r="r" b="b"/>
            <a:pathLst>
              <a:path w="640714" h="431164">
                <a:moveTo>
                  <a:pt x="530750" y="307845"/>
                </a:moveTo>
                <a:lnTo>
                  <a:pt x="537109" y="313920"/>
                </a:lnTo>
                <a:lnTo>
                  <a:pt x="550758" y="306024"/>
                </a:lnTo>
                <a:lnTo>
                  <a:pt x="566974" y="299695"/>
                </a:lnTo>
                <a:lnTo>
                  <a:pt x="590740" y="331853"/>
                </a:lnTo>
                <a:lnTo>
                  <a:pt x="610803" y="385097"/>
                </a:lnTo>
                <a:lnTo>
                  <a:pt x="622711" y="424390"/>
                </a:lnTo>
                <a:lnTo>
                  <a:pt x="630186" y="399429"/>
                </a:lnTo>
                <a:lnTo>
                  <a:pt x="635642" y="373662"/>
                </a:lnTo>
                <a:lnTo>
                  <a:pt x="638984" y="347176"/>
                </a:lnTo>
                <a:lnTo>
                  <a:pt x="640119" y="320059"/>
                </a:lnTo>
                <a:lnTo>
                  <a:pt x="636649" y="272762"/>
                </a:lnTo>
                <a:lnTo>
                  <a:pt x="626568" y="227620"/>
                </a:lnTo>
                <a:lnTo>
                  <a:pt x="610371" y="185128"/>
                </a:lnTo>
                <a:lnTo>
                  <a:pt x="588554" y="145781"/>
                </a:lnTo>
                <a:lnTo>
                  <a:pt x="561612" y="110074"/>
                </a:lnTo>
                <a:lnTo>
                  <a:pt x="530040" y="78503"/>
                </a:lnTo>
                <a:lnTo>
                  <a:pt x="494333" y="51562"/>
                </a:lnTo>
                <a:lnTo>
                  <a:pt x="454986" y="29746"/>
                </a:lnTo>
                <a:lnTo>
                  <a:pt x="412495" y="13550"/>
                </a:lnTo>
                <a:lnTo>
                  <a:pt x="367354" y="3470"/>
                </a:lnTo>
                <a:lnTo>
                  <a:pt x="320059" y="0"/>
                </a:lnTo>
                <a:lnTo>
                  <a:pt x="272762" y="3470"/>
                </a:lnTo>
                <a:lnTo>
                  <a:pt x="227620" y="13550"/>
                </a:lnTo>
                <a:lnTo>
                  <a:pt x="185128" y="29746"/>
                </a:lnTo>
                <a:lnTo>
                  <a:pt x="145781" y="51562"/>
                </a:lnTo>
                <a:lnTo>
                  <a:pt x="110074" y="78503"/>
                </a:lnTo>
                <a:lnTo>
                  <a:pt x="78503" y="110074"/>
                </a:lnTo>
                <a:lnTo>
                  <a:pt x="51562" y="145781"/>
                </a:lnTo>
                <a:lnTo>
                  <a:pt x="29746" y="185128"/>
                </a:lnTo>
                <a:lnTo>
                  <a:pt x="13550" y="227620"/>
                </a:lnTo>
                <a:lnTo>
                  <a:pt x="3470" y="272762"/>
                </a:lnTo>
                <a:lnTo>
                  <a:pt x="0" y="320059"/>
                </a:lnTo>
                <a:lnTo>
                  <a:pt x="1288" y="348957"/>
                </a:lnTo>
                <a:lnTo>
                  <a:pt x="5080" y="377135"/>
                </a:lnTo>
                <a:lnTo>
                  <a:pt x="11263" y="404485"/>
                </a:lnTo>
                <a:lnTo>
                  <a:pt x="19724" y="430897"/>
                </a:lnTo>
                <a:lnTo>
                  <a:pt x="22782" y="423592"/>
                </a:lnTo>
                <a:lnTo>
                  <a:pt x="28181" y="412081"/>
                </a:lnTo>
                <a:lnTo>
                  <a:pt x="35715" y="395075"/>
                </a:lnTo>
                <a:lnTo>
                  <a:pt x="45180" y="371281"/>
                </a:lnTo>
              </a:path>
            </a:pathLst>
          </a:custGeom>
          <a:ln w="5313">
            <a:solidFill>
              <a:srgbClr val="000000"/>
            </a:solidFill>
          </a:ln>
        </p:spPr>
        <p:txBody>
          <a:bodyPr wrap="square" lIns="0" tIns="0" rIns="0" bIns="0" rtlCol="0"/>
          <a:lstStyle/>
          <a:p>
            <a:endParaRPr/>
          </a:p>
        </p:txBody>
      </p:sp>
      <p:sp>
        <p:nvSpPr>
          <p:cNvPr id="91" name="object 91"/>
          <p:cNvSpPr/>
          <p:nvPr/>
        </p:nvSpPr>
        <p:spPr>
          <a:xfrm>
            <a:off x="2563226" y="3546308"/>
            <a:ext cx="445134" cy="26670"/>
          </a:xfrm>
          <a:custGeom>
            <a:avLst/>
            <a:gdLst/>
            <a:ahLst/>
            <a:cxnLst/>
            <a:rect l="l" t="t" r="r" b="b"/>
            <a:pathLst>
              <a:path w="445135" h="26670">
                <a:moveTo>
                  <a:pt x="0" y="26602"/>
                </a:moveTo>
                <a:lnTo>
                  <a:pt x="85783" y="21508"/>
                </a:lnTo>
                <a:lnTo>
                  <a:pt x="236777" y="12468"/>
                </a:lnTo>
                <a:lnTo>
                  <a:pt x="380516" y="3844"/>
                </a:lnTo>
                <a:lnTo>
                  <a:pt x="444532" y="0"/>
                </a:lnTo>
              </a:path>
            </a:pathLst>
          </a:custGeom>
          <a:ln w="5313">
            <a:solidFill>
              <a:srgbClr val="000000"/>
            </a:solidFill>
          </a:ln>
        </p:spPr>
        <p:txBody>
          <a:bodyPr wrap="square" lIns="0" tIns="0" rIns="0" bIns="0" rtlCol="0"/>
          <a:lstStyle/>
          <a:p>
            <a:endParaRPr/>
          </a:p>
        </p:txBody>
      </p:sp>
      <p:sp>
        <p:nvSpPr>
          <p:cNvPr id="92" name="object 92"/>
          <p:cNvSpPr/>
          <p:nvPr/>
        </p:nvSpPr>
        <p:spPr>
          <a:xfrm>
            <a:off x="2485394" y="3545352"/>
            <a:ext cx="603250" cy="424815"/>
          </a:xfrm>
          <a:custGeom>
            <a:avLst/>
            <a:gdLst/>
            <a:ahLst/>
            <a:cxnLst/>
            <a:rect l="l" t="t" r="r" b="b"/>
            <a:pathLst>
              <a:path w="603250" h="424814">
                <a:moveTo>
                  <a:pt x="52272" y="62842"/>
                </a:moveTo>
                <a:lnTo>
                  <a:pt x="52272" y="66567"/>
                </a:lnTo>
                <a:lnTo>
                  <a:pt x="51754" y="79256"/>
                </a:lnTo>
                <a:lnTo>
                  <a:pt x="50613" y="87905"/>
                </a:lnTo>
                <a:lnTo>
                  <a:pt x="49472" y="92849"/>
                </a:lnTo>
                <a:lnTo>
                  <a:pt x="48953" y="94423"/>
                </a:lnTo>
                <a:lnTo>
                  <a:pt x="47068" y="104809"/>
                </a:lnTo>
                <a:lnTo>
                  <a:pt x="43992" y="114652"/>
                </a:lnTo>
                <a:lnTo>
                  <a:pt x="37522" y="129693"/>
                </a:lnTo>
                <a:lnTo>
                  <a:pt x="25455" y="155674"/>
                </a:lnTo>
                <a:lnTo>
                  <a:pt x="14792" y="178957"/>
                </a:lnTo>
                <a:lnTo>
                  <a:pt x="7390" y="196018"/>
                </a:lnTo>
                <a:lnTo>
                  <a:pt x="2657" y="207810"/>
                </a:lnTo>
                <a:lnTo>
                  <a:pt x="0" y="215290"/>
                </a:lnTo>
                <a:lnTo>
                  <a:pt x="20197" y="259342"/>
                </a:lnTo>
                <a:lnTo>
                  <a:pt x="46569" y="299499"/>
                </a:lnTo>
                <a:lnTo>
                  <a:pt x="78507" y="335152"/>
                </a:lnTo>
                <a:lnTo>
                  <a:pt x="115400" y="365691"/>
                </a:lnTo>
                <a:lnTo>
                  <a:pt x="156639" y="390505"/>
                </a:lnTo>
                <a:lnTo>
                  <a:pt x="201614" y="408985"/>
                </a:lnTo>
                <a:lnTo>
                  <a:pt x="249716" y="420520"/>
                </a:lnTo>
                <a:lnTo>
                  <a:pt x="300335" y="424500"/>
                </a:lnTo>
                <a:lnTo>
                  <a:pt x="351827" y="420380"/>
                </a:lnTo>
                <a:lnTo>
                  <a:pt x="400700" y="408446"/>
                </a:lnTo>
                <a:lnTo>
                  <a:pt x="446313" y="389343"/>
                </a:lnTo>
                <a:lnTo>
                  <a:pt x="488022" y="363713"/>
                </a:lnTo>
                <a:lnTo>
                  <a:pt x="525186" y="332199"/>
                </a:lnTo>
                <a:lnTo>
                  <a:pt x="557163" y="295444"/>
                </a:lnTo>
                <a:lnTo>
                  <a:pt x="583310" y="254091"/>
                </a:lnTo>
                <a:lnTo>
                  <a:pt x="602986" y="208783"/>
                </a:lnTo>
                <a:lnTo>
                  <a:pt x="591079" y="169485"/>
                </a:lnTo>
                <a:lnTo>
                  <a:pt x="580681" y="139876"/>
                </a:lnTo>
                <a:lnTo>
                  <a:pt x="571016" y="116239"/>
                </a:lnTo>
                <a:lnTo>
                  <a:pt x="561304" y="94853"/>
                </a:lnTo>
                <a:lnTo>
                  <a:pt x="554725" y="78164"/>
                </a:lnTo>
                <a:lnTo>
                  <a:pt x="551383" y="65146"/>
                </a:lnTo>
                <a:lnTo>
                  <a:pt x="61203" y="65146"/>
                </a:lnTo>
                <a:lnTo>
                  <a:pt x="52272" y="62842"/>
                </a:lnTo>
                <a:close/>
              </a:path>
              <a:path w="603250" h="424814">
                <a:moveTo>
                  <a:pt x="549094" y="50532"/>
                </a:moveTo>
                <a:lnTo>
                  <a:pt x="59854" y="50532"/>
                </a:lnTo>
                <a:lnTo>
                  <a:pt x="61203" y="65146"/>
                </a:lnTo>
                <a:lnTo>
                  <a:pt x="551383" y="65146"/>
                </a:lnTo>
                <a:lnTo>
                  <a:pt x="550778" y="62791"/>
                </a:lnTo>
                <a:lnTo>
                  <a:pt x="549094" y="50532"/>
                </a:lnTo>
                <a:close/>
              </a:path>
              <a:path w="603250" h="424814">
                <a:moveTo>
                  <a:pt x="535807" y="0"/>
                </a:moveTo>
                <a:lnTo>
                  <a:pt x="522368" y="958"/>
                </a:lnTo>
                <a:lnTo>
                  <a:pt x="77835" y="27560"/>
                </a:lnTo>
                <a:lnTo>
                  <a:pt x="65076" y="29019"/>
                </a:lnTo>
                <a:lnTo>
                  <a:pt x="57578" y="32303"/>
                </a:lnTo>
                <a:lnTo>
                  <a:pt x="53938" y="38484"/>
                </a:lnTo>
                <a:lnTo>
                  <a:pt x="52772" y="48444"/>
                </a:lnTo>
                <a:lnTo>
                  <a:pt x="52559" y="54317"/>
                </a:lnTo>
                <a:lnTo>
                  <a:pt x="59854" y="50532"/>
                </a:lnTo>
                <a:lnTo>
                  <a:pt x="549094" y="50532"/>
                </a:lnTo>
                <a:lnTo>
                  <a:pt x="548807" y="48444"/>
                </a:lnTo>
                <a:lnTo>
                  <a:pt x="548159" y="34831"/>
                </a:lnTo>
                <a:lnTo>
                  <a:pt x="548018" y="26043"/>
                </a:lnTo>
                <a:lnTo>
                  <a:pt x="542857" y="26043"/>
                </a:lnTo>
                <a:lnTo>
                  <a:pt x="542702" y="16897"/>
                </a:lnTo>
                <a:lnTo>
                  <a:pt x="548628" y="16897"/>
                </a:lnTo>
                <a:lnTo>
                  <a:pt x="547693" y="8623"/>
                </a:lnTo>
                <a:lnTo>
                  <a:pt x="546605" y="4155"/>
                </a:lnTo>
                <a:lnTo>
                  <a:pt x="543265" y="1173"/>
                </a:lnTo>
                <a:lnTo>
                  <a:pt x="535807" y="0"/>
                </a:lnTo>
                <a:close/>
              </a:path>
              <a:path w="603250" h="424814">
                <a:moveTo>
                  <a:pt x="547967" y="22867"/>
                </a:moveTo>
                <a:lnTo>
                  <a:pt x="542857" y="26043"/>
                </a:lnTo>
                <a:lnTo>
                  <a:pt x="548018" y="26043"/>
                </a:lnTo>
                <a:lnTo>
                  <a:pt x="547967" y="22867"/>
                </a:lnTo>
                <a:close/>
              </a:path>
              <a:path w="603250" h="424814">
                <a:moveTo>
                  <a:pt x="548628" y="16897"/>
                </a:moveTo>
                <a:lnTo>
                  <a:pt x="542702" y="16897"/>
                </a:lnTo>
                <a:lnTo>
                  <a:pt x="548875" y="19082"/>
                </a:lnTo>
                <a:lnTo>
                  <a:pt x="548628" y="16897"/>
                </a:lnTo>
                <a:close/>
              </a:path>
            </a:pathLst>
          </a:custGeom>
          <a:solidFill>
            <a:srgbClr val="EDEDED"/>
          </a:solidFill>
        </p:spPr>
        <p:txBody>
          <a:bodyPr wrap="square" lIns="0" tIns="0" rIns="0" bIns="0" rtlCol="0"/>
          <a:lstStyle/>
          <a:p>
            <a:endParaRPr/>
          </a:p>
        </p:txBody>
      </p:sp>
      <p:sp>
        <p:nvSpPr>
          <p:cNvPr id="93" name="object 93"/>
          <p:cNvSpPr/>
          <p:nvPr/>
        </p:nvSpPr>
        <p:spPr>
          <a:xfrm>
            <a:off x="2485394" y="3545352"/>
            <a:ext cx="603250" cy="424815"/>
          </a:xfrm>
          <a:custGeom>
            <a:avLst/>
            <a:gdLst/>
            <a:ahLst/>
            <a:cxnLst/>
            <a:rect l="l" t="t" r="r" b="b"/>
            <a:pathLst>
              <a:path w="603250" h="424814">
                <a:moveTo>
                  <a:pt x="300335" y="424500"/>
                </a:moveTo>
                <a:lnTo>
                  <a:pt x="351827" y="420380"/>
                </a:lnTo>
                <a:lnTo>
                  <a:pt x="400700" y="408446"/>
                </a:lnTo>
                <a:lnTo>
                  <a:pt x="446313" y="389343"/>
                </a:lnTo>
                <a:lnTo>
                  <a:pt x="488022" y="363713"/>
                </a:lnTo>
                <a:lnTo>
                  <a:pt x="525186" y="332199"/>
                </a:lnTo>
                <a:lnTo>
                  <a:pt x="557163" y="295444"/>
                </a:lnTo>
                <a:lnTo>
                  <a:pt x="583310" y="254091"/>
                </a:lnTo>
                <a:lnTo>
                  <a:pt x="602986" y="208783"/>
                </a:lnTo>
                <a:lnTo>
                  <a:pt x="591079" y="169485"/>
                </a:lnTo>
                <a:lnTo>
                  <a:pt x="580681" y="139876"/>
                </a:lnTo>
                <a:lnTo>
                  <a:pt x="571016" y="116239"/>
                </a:lnTo>
                <a:lnTo>
                  <a:pt x="561304" y="94853"/>
                </a:lnTo>
                <a:lnTo>
                  <a:pt x="554725" y="78164"/>
                </a:lnTo>
                <a:lnTo>
                  <a:pt x="550778" y="62791"/>
                </a:lnTo>
                <a:lnTo>
                  <a:pt x="548807" y="48444"/>
                </a:lnTo>
                <a:lnTo>
                  <a:pt x="548159" y="34831"/>
                </a:lnTo>
                <a:lnTo>
                  <a:pt x="547967" y="22867"/>
                </a:lnTo>
                <a:lnTo>
                  <a:pt x="542857" y="26043"/>
                </a:lnTo>
                <a:lnTo>
                  <a:pt x="542774" y="21208"/>
                </a:lnTo>
                <a:lnTo>
                  <a:pt x="542702" y="16897"/>
                </a:lnTo>
                <a:lnTo>
                  <a:pt x="548875" y="19082"/>
                </a:lnTo>
                <a:lnTo>
                  <a:pt x="547693" y="8623"/>
                </a:lnTo>
                <a:lnTo>
                  <a:pt x="546605" y="4155"/>
                </a:lnTo>
                <a:lnTo>
                  <a:pt x="543265" y="1173"/>
                </a:lnTo>
                <a:lnTo>
                  <a:pt x="535807" y="0"/>
                </a:lnTo>
                <a:lnTo>
                  <a:pt x="522368" y="958"/>
                </a:lnTo>
                <a:lnTo>
                  <a:pt x="287140" y="15088"/>
                </a:lnTo>
                <a:lnTo>
                  <a:pt x="162425" y="22569"/>
                </a:lnTo>
                <a:lnTo>
                  <a:pt x="106548" y="25895"/>
                </a:lnTo>
                <a:lnTo>
                  <a:pt x="77835" y="27560"/>
                </a:lnTo>
                <a:lnTo>
                  <a:pt x="65076" y="29019"/>
                </a:lnTo>
                <a:lnTo>
                  <a:pt x="57578" y="32303"/>
                </a:lnTo>
                <a:lnTo>
                  <a:pt x="53938" y="38484"/>
                </a:lnTo>
                <a:lnTo>
                  <a:pt x="52750" y="48634"/>
                </a:lnTo>
                <a:lnTo>
                  <a:pt x="52559" y="54317"/>
                </a:lnTo>
                <a:lnTo>
                  <a:pt x="59854" y="50532"/>
                </a:lnTo>
                <a:lnTo>
                  <a:pt x="60451" y="57039"/>
                </a:lnTo>
                <a:lnTo>
                  <a:pt x="61203" y="65146"/>
                </a:lnTo>
                <a:lnTo>
                  <a:pt x="52272" y="62842"/>
                </a:lnTo>
                <a:lnTo>
                  <a:pt x="52272" y="66567"/>
                </a:lnTo>
                <a:lnTo>
                  <a:pt x="51754" y="79256"/>
                </a:lnTo>
                <a:lnTo>
                  <a:pt x="50613" y="87905"/>
                </a:lnTo>
                <a:lnTo>
                  <a:pt x="49472" y="92849"/>
                </a:lnTo>
                <a:lnTo>
                  <a:pt x="48953" y="94423"/>
                </a:lnTo>
                <a:lnTo>
                  <a:pt x="47068" y="104809"/>
                </a:lnTo>
                <a:lnTo>
                  <a:pt x="43992" y="114652"/>
                </a:lnTo>
                <a:lnTo>
                  <a:pt x="37522" y="129693"/>
                </a:lnTo>
                <a:lnTo>
                  <a:pt x="25455" y="155674"/>
                </a:lnTo>
                <a:lnTo>
                  <a:pt x="14792" y="178957"/>
                </a:lnTo>
                <a:lnTo>
                  <a:pt x="7390" y="196018"/>
                </a:lnTo>
                <a:lnTo>
                  <a:pt x="2657" y="207810"/>
                </a:lnTo>
                <a:lnTo>
                  <a:pt x="0" y="215290"/>
                </a:lnTo>
                <a:lnTo>
                  <a:pt x="20197" y="259342"/>
                </a:lnTo>
                <a:lnTo>
                  <a:pt x="46569" y="299499"/>
                </a:lnTo>
                <a:lnTo>
                  <a:pt x="78507" y="335152"/>
                </a:lnTo>
                <a:lnTo>
                  <a:pt x="115400" y="365691"/>
                </a:lnTo>
                <a:lnTo>
                  <a:pt x="156639" y="390505"/>
                </a:lnTo>
                <a:lnTo>
                  <a:pt x="201614" y="408985"/>
                </a:lnTo>
                <a:lnTo>
                  <a:pt x="249716" y="420520"/>
                </a:lnTo>
                <a:lnTo>
                  <a:pt x="300335" y="424500"/>
                </a:lnTo>
                <a:close/>
              </a:path>
            </a:pathLst>
          </a:custGeom>
          <a:ln w="5313">
            <a:solidFill>
              <a:srgbClr val="000000"/>
            </a:solidFill>
          </a:ln>
        </p:spPr>
        <p:txBody>
          <a:bodyPr wrap="square" lIns="0" tIns="0" rIns="0" bIns="0" rtlCol="0"/>
          <a:lstStyle/>
          <a:p>
            <a:endParaRPr/>
          </a:p>
        </p:txBody>
      </p:sp>
      <p:sp>
        <p:nvSpPr>
          <p:cNvPr id="94" name="object 94"/>
          <p:cNvSpPr/>
          <p:nvPr/>
        </p:nvSpPr>
        <p:spPr>
          <a:xfrm>
            <a:off x="2538151" y="3617011"/>
            <a:ext cx="81280" cy="306070"/>
          </a:xfrm>
          <a:custGeom>
            <a:avLst/>
            <a:gdLst/>
            <a:ahLst/>
            <a:cxnLst/>
            <a:rect l="l" t="t" r="r" b="b"/>
            <a:pathLst>
              <a:path w="81280" h="306070">
                <a:moveTo>
                  <a:pt x="80546" y="305851"/>
                </a:moveTo>
                <a:lnTo>
                  <a:pt x="80546" y="259094"/>
                </a:lnTo>
                <a:lnTo>
                  <a:pt x="80666" y="242001"/>
                </a:lnTo>
                <a:lnTo>
                  <a:pt x="79361" y="228151"/>
                </a:lnTo>
                <a:lnTo>
                  <a:pt x="75418" y="210206"/>
                </a:lnTo>
                <a:lnTo>
                  <a:pt x="67627" y="180829"/>
                </a:lnTo>
                <a:lnTo>
                  <a:pt x="49283" y="131150"/>
                </a:lnTo>
                <a:lnTo>
                  <a:pt x="29900" y="95697"/>
                </a:lnTo>
                <a:lnTo>
                  <a:pt x="12474" y="57604"/>
                </a:lnTo>
                <a:lnTo>
                  <a:pt x="0" y="0"/>
                </a:lnTo>
              </a:path>
            </a:pathLst>
          </a:custGeom>
          <a:ln w="5313">
            <a:solidFill>
              <a:srgbClr val="000000"/>
            </a:solidFill>
          </a:ln>
        </p:spPr>
        <p:txBody>
          <a:bodyPr wrap="square" lIns="0" tIns="0" rIns="0" bIns="0" rtlCol="0"/>
          <a:lstStyle/>
          <a:p>
            <a:endParaRPr/>
          </a:p>
        </p:txBody>
      </p:sp>
      <p:sp>
        <p:nvSpPr>
          <p:cNvPr id="95" name="object 95"/>
          <p:cNvSpPr/>
          <p:nvPr/>
        </p:nvSpPr>
        <p:spPr>
          <a:xfrm>
            <a:off x="2494461" y="3672154"/>
            <a:ext cx="43815" cy="110489"/>
          </a:xfrm>
          <a:custGeom>
            <a:avLst/>
            <a:gdLst/>
            <a:ahLst/>
            <a:cxnLst/>
            <a:rect l="l" t="t" r="r" b="b"/>
            <a:pathLst>
              <a:path w="43814" h="110489">
                <a:moveTo>
                  <a:pt x="43687" y="0"/>
                </a:moveTo>
                <a:lnTo>
                  <a:pt x="22326" y="40344"/>
                </a:lnTo>
                <a:lnTo>
                  <a:pt x="10654" y="65302"/>
                </a:lnTo>
                <a:lnTo>
                  <a:pt x="4578" y="85231"/>
                </a:lnTo>
                <a:lnTo>
                  <a:pt x="0" y="110491"/>
                </a:lnTo>
              </a:path>
            </a:pathLst>
          </a:custGeom>
          <a:ln w="3175">
            <a:solidFill>
              <a:srgbClr val="000000"/>
            </a:solidFill>
          </a:ln>
        </p:spPr>
        <p:txBody>
          <a:bodyPr wrap="square" lIns="0" tIns="0" rIns="0" bIns="0" rtlCol="0"/>
          <a:lstStyle/>
          <a:p>
            <a:endParaRPr/>
          </a:p>
        </p:txBody>
      </p:sp>
      <p:sp>
        <p:nvSpPr>
          <p:cNvPr id="96" name="object 96"/>
          <p:cNvSpPr/>
          <p:nvPr/>
        </p:nvSpPr>
        <p:spPr>
          <a:xfrm>
            <a:off x="2538149" y="3775412"/>
            <a:ext cx="0" cy="77470"/>
          </a:xfrm>
          <a:custGeom>
            <a:avLst/>
            <a:gdLst/>
            <a:ahLst/>
            <a:cxnLst/>
            <a:rect l="l" t="t" r="r" b="b"/>
            <a:pathLst>
              <a:path h="77470">
                <a:moveTo>
                  <a:pt x="0" y="0"/>
                </a:moveTo>
                <a:lnTo>
                  <a:pt x="0" y="77227"/>
                </a:lnTo>
              </a:path>
            </a:pathLst>
          </a:custGeom>
          <a:ln w="3175">
            <a:solidFill>
              <a:srgbClr val="E3E3E3"/>
            </a:solidFill>
          </a:ln>
        </p:spPr>
        <p:txBody>
          <a:bodyPr wrap="square" lIns="0" tIns="0" rIns="0" bIns="0" rtlCol="0"/>
          <a:lstStyle/>
          <a:p>
            <a:endParaRPr/>
          </a:p>
        </p:txBody>
      </p:sp>
      <p:sp>
        <p:nvSpPr>
          <p:cNvPr id="97" name="object 97"/>
          <p:cNvSpPr/>
          <p:nvPr/>
        </p:nvSpPr>
        <p:spPr>
          <a:xfrm>
            <a:off x="2538149" y="3775412"/>
            <a:ext cx="0" cy="77470"/>
          </a:xfrm>
          <a:custGeom>
            <a:avLst/>
            <a:gdLst/>
            <a:ahLst/>
            <a:cxnLst/>
            <a:rect l="l" t="t" r="r" b="b"/>
            <a:pathLst>
              <a:path h="77470">
                <a:moveTo>
                  <a:pt x="0" y="0"/>
                </a:moveTo>
                <a:lnTo>
                  <a:pt x="0" y="77227"/>
                </a:lnTo>
              </a:path>
            </a:pathLst>
          </a:custGeom>
          <a:ln w="3175">
            <a:solidFill>
              <a:srgbClr val="000000"/>
            </a:solidFill>
          </a:ln>
        </p:spPr>
        <p:txBody>
          <a:bodyPr wrap="square" lIns="0" tIns="0" rIns="0" bIns="0" rtlCol="0"/>
          <a:lstStyle/>
          <a:p>
            <a:endParaRPr/>
          </a:p>
        </p:txBody>
      </p:sp>
      <p:sp>
        <p:nvSpPr>
          <p:cNvPr id="98" name="object 98"/>
          <p:cNvSpPr/>
          <p:nvPr/>
        </p:nvSpPr>
        <p:spPr>
          <a:xfrm>
            <a:off x="2558579" y="3607709"/>
            <a:ext cx="468630" cy="29209"/>
          </a:xfrm>
          <a:custGeom>
            <a:avLst/>
            <a:gdLst/>
            <a:ahLst/>
            <a:cxnLst/>
            <a:rect l="l" t="t" r="r" b="b"/>
            <a:pathLst>
              <a:path w="468630" h="29210">
                <a:moveTo>
                  <a:pt x="0" y="29085"/>
                </a:moveTo>
                <a:lnTo>
                  <a:pt x="468138" y="0"/>
                </a:lnTo>
              </a:path>
            </a:pathLst>
          </a:custGeom>
          <a:ln w="3175">
            <a:solidFill>
              <a:srgbClr val="E30613"/>
            </a:solidFill>
          </a:ln>
        </p:spPr>
        <p:txBody>
          <a:bodyPr wrap="square" lIns="0" tIns="0" rIns="0" bIns="0" rtlCol="0"/>
          <a:lstStyle/>
          <a:p>
            <a:endParaRPr/>
          </a:p>
        </p:txBody>
      </p:sp>
      <p:sp>
        <p:nvSpPr>
          <p:cNvPr id="99" name="object 99"/>
          <p:cNvSpPr/>
          <p:nvPr/>
        </p:nvSpPr>
        <p:spPr>
          <a:xfrm>
            <a:off x="2557112" y="3603715"/>
            <a:ext cx="467359" cy="29209"/>
          </a:xfrm>
          <a:custGeom>
            <a:avLst/>
            <a:gdLst/>
            <a:ahLst/>
            <a:cxnLst/>
            <a:rect l="l" t="t" r="r" b="b"/>
            <a:pathLst>
              <a:path w="467360" h="29210">
                <a:moveTo>
                  <a:pt x="0" y="29013"/>
                </a:moveTo>
                <a:lnTo>
                  <a:pt x="466944" y="0"/>
                </a:lnTo>
              </a:path>
            </a:pathLst>
          </a:custGeom>
          <a:ln w="3175">
            <a:solidFill>
              <a:srgbClr val="E30613"/>
            </a:solidFill>
          </a:ln>
        </p:spPr>
        <p:txBody>
          <a:bodyPr wrap="square" lIns="0" tIns="0" rIns="0" bIns="0" rtlCol="0"/>
          <a:lstStyle/>
          <a:p>
            <a:endParaRPr/>
          </a:p>
        </p:txBody>
      </p:sp>
      <p:sp>
        <p:nvSpPr>
          <p:cNvPr id="100" name="object 100"/>
          <p:cNvSpPr/>
          <p:nvPr/>
        </p:nvSpPr>
        <p:spPr>
          <a:xfrm>
            <a:off x="2556347" y="3595888"/>
            <a:ext cx="466725" cy="29209"/>
          </a:xfrm>
          <a:custGeom>
            <a:avLst/>
            <a:gdLst/>
            <a:ahLst/>
            <a:cxnLst/>
            <a:rect l="l" t="t" r="r" b="b"/>
            <a:pathLst>
              <a:path w="466725" h="29210">
                <a:moveTo>
                  <a:pt x="0" y="28989"/>
                </a:moveTo>
                <a:lnTo>
                  <a:pt x="466550" y="0"/>
                </a:lnTo>
              </a:path>
            </a:pathLst>
          </a:custGeom>
          <a:ln w="3175">
            <a:solidFill>
              <a:srgbClr val="E30613"/>
            </a:solidFill>
          </a:ln>
        </p:spPr>
        <p:txBody>
          <a:bodyPr wrap="square" lIns="0" tIns="0" rIns="0" bIns="0" rtlCol="0"/>
          <a:lstStyle/>
          <a:p>
            <a:endParaRPr/>
          </a:p>
        </p:txBody>
      </p:sp>
      <p:sp>
        <p:nvSpPr>
          <p:cNvPr id="101" name="object 101"/>
          <p:cNvSpPr/>
          <p:nvPr/>
        </p:nvSpPr>
        <p:spPr>
          <a:xfrm>
            <a:off x="2554456" y="3591766"/>
            <a:ext cx="468630" cy="29209"/>
          </a:xfrm>
          <a:custGeom>
            <a:avLst/>
            <a:gdLst/>
            <a:ahLst/>
            <a:cxnLst/>
            <a:rect l="l" t="t" r="r" b="b"/>
            <a:pathLst>
              <a:path w="468630" h="29210">
                <a:moveTo>
                  <a:pt x="0" y="29109"/>
                </a:moveTo>
                <a:lnTo>
                  <a:pt x="468436" y="0"/>
                </a:lnTo>
              </a:path>
            </a:pathLst>
          </a:custGeom>
          <a:ln w="3175">
            <a:solidFill>
              <a:srgbClr val="E30613"/>
            </a:solidFill>
          </a:ln>
        </p:spPr>
        <p:txBody>
          <a:bodyPr wrap="square" lIns="0" tIns="0" rIns="0" bIns="0" rtlCol="0"/>
          <a:lstStyle/>
          <a:p>
            <a:endParaRPr/>
          </a:p>
        </p:txBody>
      </p:sp>
      <p:sp>
        <p:nvSpPr>
          <p:cNvPr id="102" name="object 102"/>
          <p:cNvSpPr txBox="1"/>
          <p:nvPr/>
        </p:nvSpPr>
        <p:spPr>
          <a:xfrm>
            <a:off x="3416873" y="4485878"/>
            <a:ext cx="448309" cy="120650"/>
          </a:xfrm>
          <a:prstGeom prst="rect">
            <a:avLst/>
          </a:prstGeom>
        </p:spPr>
        <p:txBody>
          <a:bodyPr vert="horz" wrap="square" lIns="0" tIns="0" rIns="0" bIns="0" rtlCol="0">
            <a:spAutoFit/>
          </a:bodyPr>
          <a:lstStyle/>
          <a:p>
            <a:pPr>
              <a:lnSpc>
                <a:spcPct val="100000"/>
              </a:lnSpc>
            </a:pPr>
            <a:r>
              <a:rPr sz="750" spc="-40" dirty="0">
                <a:solidFill>
                  <a:srgbClr val="4A4A49"/>
                </a:solidFill>
                <a:latin typeface="Arial"/>
                <a:cs typeface="Arial"/>
              </a:rPr>
              <a:t>フロントジッパー</a:t>
            </a:r>
            <a:endParaRPr sz="750" dirty="0">
              <a:latin typeface="Arial"/>
              <a:cs typeface="Arial"/>
            </a:endParaRPr>
          </a:p>
        </p:txBody>
      </p:sp>
      <p:sp>
        <p:nvSpPr>
          <p:cNvPr id="103" name="object 103"/>
          <p:cNvSpPr/>
          <p:nvPr/>
        </p:nvSpPr>
        <p:spPr>
          <a:xfrm>
            <a:off x="3362073" y="3529184"/>
            <a:ext cx="584981" cy="972274"/>
          </a:xfrm>
          <a:prstGeom prst="rect">
            <a:avLst/>
          </a:prstGeom>
          <a:blipFill>
            <a:blip r:embed="rId8" cstate="print"/>
            <a:stretch>
              <a:fillRect/>
            </a:stretch>
          </a:blipFill>
        </p:spPr>
        <p:txBody>
          <a:bodyPr wrap="square" lIns="0" tIns="0" rIns="0" bIns="0" rtlCol="0"/>
          <a:lstStyle/>
          <a:p>
            <a:endParaRPr/>
          </a:p>
        </p:txBody>
      </p:sp>
      <p:sp>
        <p:nvSpPr>
          <p:cNvPr id="104" name="object 104"/>
          <p:cNvSpPr/>
          <p:nvPr/>
        </p:nvSpPr>
        <p:spPr>
          <a:xfrm>
            <a:off x="3409295" y="3553114"/>
            <a:ext cx="489584" cy="916940"/>
          </a:xfrm>
          <a:custGeom>
            <a:avLst/>
            <a:gdLst/>
            <a:ahLst/>
            <a:cxnLst/>
            <a:rect l="l" t="t" r="r" b="b"/>
            <a:pathLst>
              <a:path w="489585" h="916939">
                <a:moveTo>
                  <a:pt x="428699" y="0"/>
                </a:moveTo>
                <a:lnTo>
                  <a:pt x="418469" y="1533"/>
                </a:lnTo>
                <a:lnTo>
                  <a:pt x="69156" y="21592"/>
                </a:lnTo>
                <a:lnTo>
                  <a:pt x="57541" y="22497"/>
                </a:lnTo>
                <a:lnTo>
                  <a:pt x="51457" y="24397"/>
                </a:lnTo>
                <a:lnTo>
                  <a:pt x="48912" y="28730"/>
                </a:lnTo>
                <a:lnTo>
                  <a:pt x="47915" y="36935"/>
                </a:lnTo>
                <a:lnTo>
                  <a:pt x="44715" y="53584"/>
                </a:lnTo>
                <a:lnTo>
                  <a:pt x="42418" y="68352"/>
                </a:lnTo>
                <a:lnTo>
                  <a:pt x="39918" y="89536"/>
                </a:lnTo>
                <a:lnTo>
                  <a:pt x="36107" y="125433"/>
                </a:lnTo>
                <a:lnTo>
                  <a:pt x="657" y="411023"/>
                </a:lnTo>
                <a:lnTo>
                  <a:pt x="952" y="460719"/>
                </a:lnTo>
                <a:lnTo>
                  <a:pt x="1447" y="575803"/>
                </a:lnTo>
                <a:lnTo>
                  <a:pt x="1559" y="705267"/>
                </a:lnTo>
                <a:lnTo>
                  <a:pt x="705" y="798101"/>
                </a:lnTo>
                <a:lnTo>
                  <a:pt x="0" y="837073"/>
                </a:lnTo>
                <a:lnTo>
                  <a:pt x="1732" y="857706"/>
                </a:lnTo>
                <a:lnTo>
                  <a:pt x="7673" y="866880"/>
                </a:lnTo>
                <a:lnTo>
                  <a:pt x="19594" y="871472"/>
                </a:lnTo>
                <a:lnTo>
                  <a:pt x="105740" y="909022"/>
                </a:lnTo>
                <a:lnTo>
                  <a:pt x="119612" y="914734"/>
                </a:lnTo>
                <a:lnTo>
                  <a:pt x="129850" y="916834"/>
                </a:lnTo>
                <a:lnTo>
                  <a:pt x="141507" y="915500"/>
                </a:lnTo>
                <a:lnTo>
                  <a:pt x="159637" y="910909"/>
                </a:lnTo>
                <a:lnTo>
                  <a:pt x="459769" y="838888"/>
                </a:lnTo>
                <a:lnTo>
                  <a:pt x="476161" y="834089"/>
                </a:lnTo>
                <a:lnTo>
                  <a:pt x="484698" y="828979"/>
                </a:lnTo>
                <a:lnTo>
                  <a:pt x="488146" y="820396"/>
                </a:lnTo>
                <a:lnTo>
                  <a:pt x="489272" y="805181"/>
                </a:lnTo>
                <a:lnTo>
                  <a:pt x="489225" y="575803"/>
                </a:lnTo>
                <a:lnTo>
                  <a:pt x="488866" y="509133"/>
                </a:lnTo>
                <a:lnTo>
                  <a:pt x="487722" y="445492"/>
                </a:lnTo>
                <a:lnTo>
                  <a:pt x="485956" y="395106"/>
                </a:lnTo>
                <a:lnTo>
                  <a:pt x="481010" y="340219"/>
                </a:lnTo>
                <a:lnTo>
                  <a:pt x="476050" y="313463"/>
                </a:lnTo>
                <a:lnTo>
                  <a:pt x="467287" y="259533"/>
                </a:lnTo>
                <a:lnTo>
                  <a:pt x="456818" y="191377"/>
                </a:lnTo>
                <a:lnTo>
                  <a:pt x="446742" y="121944"/>
                </a:lnTo>
                <a:lnTo>
                  <a:pt x="439158" y="64181"/>
                </a:lnTo>
                <a:lnTo>
                  <a:pt x="435887" y="11985"/>
                </a:lnTo>
                <a:lnTo>
                  <a:pt x="433952" y="2562"/>
                </a:lnTo>
                <a:lnTo>
                  <a:pt x="428699" y="0"/>
                </a:lnTo>
                <a:close/>
              </a:path>
            </a:pathLst>
          </a:custGeom>
          <a:solidFill>
            <a:srgbClr val="EDEDED"/>
          </a:solidFill>
        </p:spPr>
        <p:txBody>
          <a:bodyPr wrap="square" lIns="0" tIns="0" rIns="0" bIns="0" rtlCol="0"/>
          <a:lstStyle/>
          <a:p>
            <a:endParaRPr/>
          </a:p>
        </p:txBody>
      </p:sp>
      <p:sp>
        <p:nvSpPr>
          <p:cNvPr id="105" name="object 105"/>
          <p:cNvSpPr/>
          <p:nvPr/>
        </p:nvSpPr>
        <p:spPr>
          <a:xfrm>
            <a:off x="3409295" y="3553114"/>
            <a:ext cx="489584" cy="916940"/>
          </a:xfrm>
          <a:custGeom>
            <a:avLst/>
            <a:gdLst/>
            <a:ahLst/>
            <a:cxnLst/>
            <a:rect l="l" t="t" r="r" b="b"/>
            <a:pathLst>
              <a:path w="489585" h="916939">
                <a:moveTo>
                  <a:pt x="105740" y="909022"/>
                </a:moveTo>
                <a:lnTo>
                  <a:pt x="19594" y="871472"/>
                </a:lnTo>
                <a:lnTo>
                  <a:pt x="7673" y="866880"/>
                </a:lnTo>
                <a:lnTo>
                  <a:pt x="1732" y="857706"/>
                </a:lnTo>
                <a:lnTo>
                  <a:pt x="0" y="837073"/>
                </a:lnTo>
                <a:lnTo>
                  <a:pt x="705" y="798101"/>
                </a:lnTo>
                <a:lnTo>
                  <a:pt x="1559" y="705267"/>
                </a:lnTo>
                <a:lnTo>
                  <a:pt x="1447" y="575803"/>
                </a:lnTo>
                <a:lnTo>
                  <a:pt x="952" y="460719"/>
                </a:lnTo>
                <a:lnTo>
                  <a:pt x="657" y="411023"/>
                </a:lnTo>
                <a:lnTo>
                  <a:pt x="36107" y="125433"/>
                </a:lnTo>
                <a:lnTo>
                  <a:pt x="39918" y="89536"/>
                </a:lnTo>
                <a:lnTo>
                  <a:pt x="42418" y="68352"/>
                </a:lnTo>
                <a:lnTo>
                  <a:pt x="44715" y="53584"/>
                </a:lnTo>
                <a:lnTo>
                  <a:pt x="47915" y="36935"/>
                </a:lnTo>
                <a:lnTo>
                  <a:pt x="48912" y="28730"/>
                </a:lnTo>
                <a:lnTo>
                  <a:pt x="132199" y="17959"/>
                </a:lnTo>
                <a:lnTo>
                  <a:pt x="251335" y="11119"/>
                </a:lnTo>
                <a:lnTo>
                  <a:pt x="366710" y="4501"/>
                </a:lnTo>
                <a:lnTo>
                  <a:pt x="418469" y="1533"/>
                </a:lnTo>
                <a:lnTo>
                  <a:pt x="428699" y="0"/>
                </a:lnTo>
                <a:lnTo>
                  <a:pt x="433952" y="2562"/>
                </a:lnTo>
                <a:lnTo>
                  <a:pt x="435887" y="11985"/>
                </a:lnTo>
                <a:lnTo>
                  <a:pt x="436164" y="31037"/>
                </a:lnTo>
                <a:lnTo>
                  <a:pt x="439158" y="64181"/>
                </a:lnTo>
                <a:lnTo>
                  <a:pt x="446742" y="121944"/>
                </a:lnTo>
                <a:lnTo>
                  <a:pt x="456818" y="191377"/>
                </a:lnTo>
                <a:lnTo>
                  <a:pt x="467287" y="259533"/>
                </a:lnTo>
                <a:lnTo>
                  <a:pt x="476050" y="313463"/>
                </a:lnTo>
                <a:lnTo>
                  <a:pt x="481010" y="340219"/>
                </a:lnTo>
                <a:lnTo>
                  <a:pt x="483680" y="359504"/>
                </a:lnTo>
                <a:lnTo>
                  <a:pt x="485956" y="395106"/>
                </a:lnTo>
                <a:lnTo>
                  <a:pt x="487722" y="445492"/>
                </a:lnTo>
                <a:lnTo>
                  <a:pt x="488866" y="509133"/>
                </a:lnTo>
                <a:lnTo>
                  <a:pt x="489272" y="584497"/>
                </a:lnTo>
                <a:lnTo>
                  <a:pt x="489272" y="805181"/>
                </a:lnTo>
                <a:lnTo>
                  <a:pt x="459769" y="838888"/>
                </a:lnTo>
                <a:lnTo>
                  <a:pt x="400925" y="853345"/>
                </a:lnTo>
                <a:lnTo>
                  <a:pt x="299082" y="877746"/>
                </a:lnTo>
                <a:lnTo>
                  <a:pt x="202550" y="900723"/>
                </a:lnTo>
                <a:lnTo>
                  <a:pt x="159637" y="910909"/>
                </a:lnTo>
                <a:lnTo>
                  <a:pt x="141507" y="915500"/>
                </a:lnTo>
                <a:lnTo>
                  <a:pt x="129850" y="916834"/>
                </a:lnTo>
                <a:lnTo>
                  <a:pt x="119612" y="914734"/>
                </a:lnTo>
                <a:lnTo>
                  <a:pt x="105740" y="909022"/>
                </a:lnTo>
                <a:close/>
              </a:path>
            </a:pathLst>
          </a:custGeom>
          <a:ln w="5313">
            <a:solidFill>
              <a:srgbClr val="000000"/>
            </a:solidFill>
          </a:ln>
        </p:spPr>
        <p:txBody>
          <a:bodyPr wrap="square" lIns="0" tIns="0" rIns="0" bIns="0" rtlCol="0"/>
          <a:lstStyle/>
          <a:p>
            <a:endParaRPr/>
          </a:p>
        </p:txBody>
      </p:sp>
      <p:sp>
        <p:nvSpPr>
          <p:cNvPr id="106" name="object 106"/>
          <p:cNvSpPr/>
          <p:nvPr/>
        </p:nvSpPr>
        <p:spPr>
          <a:xfrm>
            <a:off x="3490741" y="3610387"/>
            <a:ext cx="50800" cy="833119"/>
          </a:xfrm>
          <a:custGeom>
            <a:avLst/>
            <a:gdLst/>
            <a:ahLst/>
            <a:cxnLst/>
            <a:rect l="l" t="t" r="r" b="b"/>
            <a:pathLst>
              <a:path w="50800" h="833120">
                <a:moveTo>
                  <a:pt x="46028" y="832876"/>
                </a:moveTo>
                <a:lnTo>
                  <a:pt x="50613" y="433142"/>
                </a:lnTo>
                <a:lnTo>
                  <a:pt x="50134" y="373485"/>
                </a:lnTo>
                <a:lnTo>
                  <a:pt x="48038" y="332975"/>
                </a:lnTo>
                <a:lnTo>
                  <a:pt x="42985"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107" name="object 107"/>
          <p:cNvSpPr/>
          <p:nvPr/>
        </p:nvSpPr>
        <p:spPr>
          <a:xfrm>
            <a:off x="3436556" y="4353281"/>
            <a:ext cx="45720" cy="53340"/>
          </a:xfrm>
          <a:custGeom>
            <a:avLst/>
            <a:gdLst/>
            <a:ahLst/>
            <a:cxnLst/>
            <a:rect l="l" t="t" r="r" b="b"/>
            <a:pathLst>
              <a:path w="45720" h="53339">
                <a:moveTo>
                  <a:pt x="0" y="52726"/>
                </a:moveTo>
                <a:lnTo>
                  <a:pt x="45335" y="0"/>
                </a:lnTo>
              </a:path>
            </a:pathLst>
          </a:custGeom>
          <a:ln w="3175">
            <a:solidFill>
              <a:srgbClr val="000000"/>
            </a:solidFill>
          </a:ln>
        </p:spPr>
        <p:txBody>
          <a:bodyPr wrap="square" lIns="0" tIns="0" rIns="0" bIns="0" rtlCol="0"/>
          <a:lstStyle/>
          <a:p>
            <a:endParaRPr/>
          </a:p>
        </p:txBody>
      </p:sp>
      <p:sp>
        <p:nvSpPr>
          <p:cNvPr id="108" name="object 108"/>
          <p:cNvSpPr/>
          <p:nvPr/>
        </p:nvSpPr>
        <p:spPr>
          <a:xfrm>
            <a:off x="3486164" y="4354574"/>
            <a:ext cx="35560" cy="88900"/>
          </a:xfrm>
          <a:custGeom>
            <a:avLst/>
            <a:gdLst/>
            <a:ahLst/>
            <a:cxnLst/>
            <a:rect l="l" t="t" r="r" b="b"/>
            <a:pathLst>
              <a:path w="35560" h="88900">
                <a:moveTo>
                  <a:pt x="35246" y="88689"/>
                </a:moveTo>
                <a:lnTo>
                  <a:pt x="0" y="0"/>
                </a:lnTo>
              </a:path>
            </a:pathLst>
          </a:custGeom>
          <a:ln w="3175">
            <a:solidFill>
              <a:srgbClr val="000000"/>
            </a:solidFill>
          </a:ln>
        </p:spPr>
        <p:txBody>
          <a:bodyPr wrap="square" lIns="0" tIns="0" rIns="0" bIns="0" rtlCol="0"/>
          <a:lstStyle/>
          <a:p>
            <a:endParaRPr/>
          </a:p>
        </p:txBody>
      </p:sp>
      <p:sp>
        <p:nvSpPr>
          <p:cNvPr id="109" name="object 109"/>
          <p:cNvSpPr/>
          <p:nvPr/>
        </p:nvSpPr>
        <p:spPr>
          <a:xfrm>
            <a:off x="3484093" y="3994611"/>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110" name="object 110"/>
          <p:cNvSpPr/>
          <p:nvPr/>
        </p:nvSpPr>
        <p:spPr>
          <a:xfrm>
            <a:off x="3435360" y="4412560"/>
            <a:ext cx="83820" cy="37465"/>
          </a:xfrm>
          <a:custGeom>
            <a:avLst/>
            <a:gdLst/>
            <a:ahLst/>
            <a:cxnLst/>
            <a:rect l="l" t="t" r="r" b="b"/>
            <a:pathLst>
              <a:path w="83820" h="37464">
                <a:moveTo>
                  <a:pt x="83662" y="37061"/>
                </a:moveTo>
                <a:lnTo>
                  <a:pt x="0" y="0"/>
                </a:lnTo>
              </a:path>
            </a:pathLst>
          </a:custGeom>
          <a:ln w="3175">
            <a:solidFill>
              <a:srgbClr val="000000"/>
            </a:solidFill>
          </a:ln>
        </p:spPr>
        <p:txBody>
          <a:bodyPr wrap="square" lIns="0" tIns="0" rIns="0" bIns="0" rtlCol="0"/>
          <a:lstStyle/>
          <a:p>
            <a:endParaRPr/>
          </a:p>
        </p:txBody>
      </p:sp>
      <p:sp>
        <p:nvSpPr>
          <p:cNvPr id="111" name="object 111"/>
          <p:cNvSpPr/>
          <p:nvPr/>
        </p:nvSpPr>
        <p:spPr>
          <a:xfrm>
            <a:off x="3423527" y="3620198"/>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112" name="object 112"/>
          <p:cNvSpPr/>
          <p:nvPr/>
        </p:nvSpPr>
        <p:spPr>
          <a:xfrm>
            <a:off x="3333018" y="3329726"/>
            <a:ext cx="640715" cy="431165"/>
          </a:xfrm>
          <a:custGeom>
            <a:avLst/>
            <a:gdLst/>
            <a:ahLst/>
            <a:cxnLst/>
            <a:rect l="l" t="t" r="r" b="b"/>
            <a:pathLst>
              <a:path w="640714" h="431164">
                <a:moveTo>
                  <a:pt x="68678" y="310054"/>
                </a:moveTo>
                <a:lnTo>
                  <a:pt x="70873" y="301400"/>
                </a:lnTo>
                <a:lnTo>
                  <a:pt x="72000" y="294953"/>
                </a:lnTo>
                <a:lnTo>
                  <a:pt x="72415" y="287508"/>
                </a:lnTo>
                <a:lnTo>
                  <a:pt x="72474" y="275858"/>
                </a:lnTo>
                <a:lnTo>
                  <a:pt x="72111" y="262661"/>
                </a:lnTo>
                <a:lnTo>
                  <a:pt x="73594" y="252762"/>
                </a:lnTo>
                <a:lnTo>
                  <a:pt x="80786" y="246241"/>
                </a:lnTo>
                <a:lnTo>
                  <a:pt x="97548" y="243179"/>
                </a:lnTo>
                <a:lnTo>
                  <a:pt x="183339" y="238092"/>
                </a:lnTo>
                <a:lnTo>
                  <a:pt x="334337" y="229055"/>
                </a:lnTo>
                <a:lnTo>
                  <a:pt x="478076" y="220433"/>
                </a:lnTo>
                <a:lnTo>
                  <a:pt x="542093" y="216589"/>
                </a:lnTo>
                <a:lnTo>
                  <a:pt x="556613" y="214773"/>
                </a:lnTo>
                <a:lnTo>
                  <a:pt x="564222" y="216305"/>
                </a:lnTo>
                <a:lnTo>
                  <a:pt x="567415" y="223107"/>
                </a:lnTo>
                <a:lnTo>
                  <a:pt x="568683" y="237101"/>
                </a:lnTo>
                <a:lnTo>
                  <a:pt x="569120" y="254232"/>
                </a:lnTo>
                <a:lnTo>
                  <a:pt x="569729" y="270658"/>
                </a:lnTo>
                <a:lnTo>
                  <a:pt x="572903" y="288651"/>
                </a:lnTo>
                <a:lnTo>
                  <a:pt x="581029" y="310484"/>
                </a:lnTo>
                <a:lnTo>
                  <a:pt x="590740" y="331865"/>
                </a:lnTo>
                <a:lnTo>
                  <a:pt x="600404" y="355501"/>
                </a:lnTo>
                <a:lnTo>
                  <a:pt x="610798" y="385109"/>
                </a:lnTo>
                <a:lnTo>
                  <a:pt x="622699" y="424402"/>
                </a:lnTo>
                <a:lnTo>
                  <a:pt x="630181" y="399440"/>
                </a:lnTo>
                <a:lnTo>
                  <a:pt x="635640" y="373669"/>
                </a:lnTo>
                <a:lnTo>
                  <a:pt x="638984" y="347183"/>
                </a:lnTo>
                <a:lnTo>
                  <a:pt x="640119" y="320071"/>
                </a:lnTo>
                <a:lnTo>
                  <a:pt x="636649" y="272774"/>
                </a:lnTo>
                <a:lnTo>
                  <a:pt x="626568" y="227631"/>
                </a:lnTo>
                <a:lnTo>
                  <a:pt x="610371" y="185138"/>
                </a:lnTo>
                <a:lnTo>
                  <a:pt x="588554" y="145789"/>
                </a:lnTo>
                <a:lnTo>
                  <a:pt x="561612" y="110081"/>
                </a:lnTo>
                <a:lnTo>
                  <a:pt x="530040" y="78508"/>
                </a:lnTo>
                <a:lnTo>
                  <a:pt x="494333" y="51565"/>
                </a:lnTo>
                <a:lnTo>
                  <a:pt x="454986" y="29748"/>
                </a:lnTo>
                <a:lnTo>
                  <a:pt x="412495" y="13551"/>
                </a:lnTo>
                <a:lnTo>
                  <a:pt x="367354" y="3470"/>
                </a:lnTo>
                <a:lnTo>
                  <a:pt x="320059" y="0"/>
                </a:lnTo>
                <a:lnTo>
                  <a:pt x="272762" y="3470"/>
                </a:lnTo>
                <a:lnTo>
                  <a:pt x="227620" y="13551"/>
                </a:lnTo>
                <a:lnTo>
                  <a:pt x="185128" y="29748"/>
                </a:lnTo>
                <a:lnTo>
                  <a:pt x="145781" y="51565"/>
                </a:lnTo>
                <a:lnTo>
                  <a:pt x="110074" y="78508"/>
                </a:lnTo>
                <a:lnTo>
                  <a:pt x="78503" y="110081"/>
                </a:lnTo>
                <a:lnTo>
                  <a:pt x="51562" y="145789"/>
                </a:lnTo>
                <a:lnTo>
                  <a:pt x="29746" y="185138"/>
                </a:lnTo>
                <a:lnTo>
                  <a:pt x="13550" y="227631"/>
                </a:lnTo>
                <a:lnTo>
                  <a:pt x="3470" y="272774"/>
                </a:lnTo>
                <a:lnTo>
                  <a:pt x="0" y="320071"/>
                </a:lnTo>
                <a:lnTo>
                  <a:pt x="1288" y="348968"/>
                </a:lnTo>
                <a:lnTo>
                  <a:pt x="5080" y="377147"/>
                </a:lnTo>
                <a:lnTo>
                  <a:pt x="11263" y="404497"/>
                </a:lnTo>
                <a:lnTo>
                  <a:pt x="19724" y="430909"/>
                </a:lnTo>
                <a:lnTo>
                  <a:pt x="22382" y="423436"/>
                </a:lnTo>
                <a:lnTo>
                  <a:pt x="27115" y="411646"/>
                </a:lnTo>
                <a:lnTo>
                  <a:pt x="34517" y="394583"/>
                </a:lnTo>
                <a:lnTo>
                  <a:pt x="45180" y="371293"/>
                </a:lnTo>
                <a:lnTo>
                  <a:pt x="57626" y="342961"/>
                </a:lnTo>
                <a:lnTo>
                  <a:pt x="64728" y="323995"/>
                </a:lnTo>
                <a:lnTo>
                  <a:pt x="67931" y="313368"/>
                </a:lnTo>
                <a:lnTo>
                  <a:pt x="68678" y="310054"/>
                </a:lnTo>
                <a:close/>
              </a:path>
            </a:pathLst>
          </a:custGeom>
          <a:ln w="5313">
            <a:solidFill>
              <a:srgbClr val="000000"/>
            </a:solidFill>
          </a:ln>
        </p:spPr>
        <p:txBody>
          <a:bodyPr wrap="square" lIns="0" tIns="0" rIns="0" bIns="0" rtlCol="0"/>
          <a:lstStyle/>
          <a:p>
            <a:endParaRPr/>
          </a:p>
        </p:txBody>
      </p:sp>
      <p:sp>
        <p:nvSpPr>
          <p:cNvPr id="113" name="object 113"/>
          <p:cNvSpPr/>
          <p:nvPr/>
        </p:nvSpPr>
        <p:spPr>
          <a:xfrm>
            <a:off x="3352740" y="3546097"/>
            <a:ext cx="603250" cy="424180"/>
          </a:xfrm>
          <a:custGeom>
            <a:avLst/>
            <a:gdLst/>
            <a:ahLst/>
            <a:cxnLst/>
            <a:rect l="l" t="t" r="r" b="b"/>
            <a:pathLst>
              <a:path w="603250" h="424179">
                <a:moveTo>
                  <a:pt x="526310" y="0"/>
                </a:moveTo>
                <a:lnTo>
                  <a:pt x="77835" y="26815"/>
                </a:lnTo>
                <a:lnTo>
                  <a:pt x="61066" y="29877"/>
                </a:lnTo>
                <a:lnTo>
                  <a:pt x="53871" y="36396"/>
                </a:lnTo>
                <a:lnTo>
                  <a:pt x="52386" y="46292"/>
                </a:lnTo>
                <a:lnTo>
                  <a:pt x="52750" y="59482"/>
                </a:lnTo>
                <a:lnTo>
                  <a:pt x="52157" y="73162"/>
                </a:lnTo>
                <a:lnTo>
                  <a:pt x="50851" y="83990"/>
                </a:lnTo>
                <a:lnTo>
                  <a:pt x="49546" y="91114"/>
                </a:lnTo>
                <a:lnTo>
                  <a:pt x="48953" y="93678"/>
                </a:lnTo>
                <a:lnTo>
                  <a:pt x="47068" y="104065"/>
                </a:lnTo>
                <a:lnTo>
                  <a:pt x="43992" y="113907"/>
                </a:lnTo>
                <a:lnTo>
                  <a:pt x="37522" y="128948"/>
                </a:lnTo>
                <a:lnTo>
                  <a:pt x="25455" y="154929"/>
                </a:lnTo>
                <a:lnTo>
                  <a:pt x="14792" y="178212"/>
                </a:lnTo>
                <a:lnTo>
                  <a:pt x="7390" y="195273"/>
                </a:lnTo>
                <a:lnTo>
                  <a:pt x="2657" y="207065"/>
                </a:lnTo>
                <a:lnTo>
                  <a:pt x="0" y="214545"/>
                </a:lnTo>
                <a:lnTo>
                  <a:pt x="20197" y="258597"/>
                </a:lnTo>
                <a:lnTo>
                  <a:pt x="46569" y="298754"/>
                </a:lnTo>
                <a:lnTo>
                  <a:pt x="78507" y="334407"/>
                </a:lnTo>
                <a:lnTo>
                  <a:pt x="115400" y="364946"/>
                </a:lnTo>
                <a:lnTo>
                  <a:pt x="156639" y="389760"/>
                </a:lnTo>
                <a:lnTo>
                  <a:pt x="201614" y="408240"/>
                </a:lnTo>
                <a:lnTo>
                  <a:pt x="249716" y="419775"/>
                </a:lnTo>
                <a:lnTo>
                  <a:pt x="300335" y="423755"/>
                </a:ln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6" y="54288"/>
                </a:lnTo>
                <a:lnTo>
                  <a:pt x="549400" y="37863"/>
                </a:lnTo>
                <a:lnTo>
                  <a:pt x="548970" y="20737"/>
                </a:lnTo>
                <a:lnTo>
                  <a:pt x="544169" y="7270"/>
                </a:lnTo>
                <a:lnTo>
                  <a:pt x="535096" y="1354"/>
                </a:lnTo>
                <a:lnTo>
                  <a:pt x="526310" y="0"/>
                </a:lnTo>
                <a:close/>
              </a:path>
            </a:pathLst>
          </a:custGeom>
          <a:solidFill>
            <a:srgbClr val="EDEDED"/>
          </a:solidFill>
        </p:spPr>
        <p:txBody>
          <a:bodyPr wrap="square" lIns="0" tIns="0" rIns="0" bIns="0" rtlCol="0"/>
          <a:lstStyle/>
          <a:p>
            <a:endParaRPr/>
          </a:p>
        </p:txBody>
      </p:sp>
      <p:sp>
        <p:nvSpPr>
          <p:cNvPr id="114" name="object 114"/>
          <p:cNvSpPr/>
          <p:nvPr/>
        </p:nvSpPr>
        <p:spPr>
          <a:xfrm>
            <a:off x="3352740" y="3546097"/>
            <a:ext cx="603250" cy="424180"/>
          </a:xfrm>
          <a:custGeom>
            <a:avLst/>
            <a:gdLst/>
            <a:ahLst/>
            <a:cxnLst/>
            <a:rect l="l" t="t" r="r" b="b"/>
            <a:pathLst>
              <a:path w="603250" h="424179">
                <a:moveTo>
                  <a:pt x="300335" y="423755"/>
                </a:moveTo>
                <a:lnTo>
                  <a:pt x="351827" y="419635"/>
                </a:lnTo>
                <a:lnTo>
                  <a:pt x="400700" y="407701"/>
                </a:lnTo>
                <a:lnTo>
                  <a:pt x="446313" y="388598"/>
                </a:lnTo>
                <a:lnTo>
                  <a:pt x="488022" y="362968"/>
                </a:lnTo>
                <a:lnTo>
                  <a:pt x="525186" y="331454"/>
                </a:lnTo>
                <a:lnTo>
                  <a:pt x="557163" y="294699"/>
                </a:lnTo>
                <a:lnTo>
                  <a:pt x="583310" y="253346"/>
                </a:lnTo>
                <a:lnTo>
                  <a:pt x="602986" y="208038"/>
                </a:lnTo>
                <a:lnTo>
                  <a:pt x="591079" y="168740"/>
                </a:lnTo>
                <a:lnTo>
                  <a:pt x="580681" y="139132"/>
                </a:lnTo>
                <a:lnTo>
                  <a:pt x="571016" y="115494"/>
                </a:lnTo>
                <a:lnTo>
                  <a:pt x="561304" y="94108"/>
                </a:lnTo>
                <a:lnTo>
                  <a:pt x="553178" y="72281"/>
                </a:lnTo>
                <a:lnTo>
                  <a:pt x="550006" y="54288"/>
                </a:lnTo>
                <a:lnTo>
                  <a:pt x="549400" y="37863"/>
                </a:lnTo>
                <a:lnTo>
                  <a:pt x="548970" y="20737"/>
                </a:lnTo>
                <a:lnTo>
                  <a:pt x="544169" y="7270"/>
                </a:lnTo>
                <a:lnTo>
                  <a:pt x="535096" y="1354"/>
                </a:lnTo>
                <a:lnTo>
                  <a:pt x="526310" y="0"/>
                </a:lnTo>
                <a:lnTo>
                  <a:pt x="522368" y="213"/>
                </a:lnTo>
                <a:lnTo>
                  <a:pt x="287140" y="14343"/>
                </a:lnTo>
                <a:lnTo>
                  <a:pt x="162425" y="21824"/>
                </a:lnTo>
                <a:lnTo>
                  <a:pt x="106548" y="25150"/>
                </a:lnTo>
                <a:lnTo>
                  <a:pt x="77835" y="26815"/>
                </a:lnTo>
                <a:lnTo>
                  <a:pt x="61066" y="29877"/>
                </a:lnTo>
                <a:lnTo>
                  <a:pt x="53871" y="36396"/>
                </a:lnTo>
                <a:lnTo>
                  <a:pt x="52386" y="46292"/>
                </a:lnTo>
                <a:lnTo>
                  <a:pt x="52750" y="59482"/>
                </a:lnTo>
                <a:lnTo>
                  <a:pt x="52157" y="73162"/>
                </a:lnTo>
                <a:lnTo>
                  <a:pt x="50851" y="83990"/>
                </a:lnTo>
                <a:lnTo>
                  <a:pt x="49546" y="91114"/>
                </a:lnTo>
                <a:lnTo>
                  <a:pt x="48953" y="93678"/>
                </a:lnTo>
                <a:lnTo>
                  <a:pt x="47068" y="104065"/>
                </a:lnTo>
                <a:lnTo>
                  <a:pt x="43992" y="113907"/>
                </a:lnTo>
                <a:lnTo>
                  <a:pt x="37522" y="128948"/>
                </a:lnTo>
                <a:lnTo>
                  <a:pt x="25455" y="154929"/>
                </a:lnTo>
                <a:lnTo>
                  <a:pt x="14792" y="178212"/>
                </a:lnTo>
                <a:lnTo>
                  <a:pt x="7390" y="195273"/>
                </a:lnTo>
                <a:lnTo>
                  <a:pt x="2657" y="207065"/>
                </a:lnTo>
                <a:lnTo>
                  <a:pt x="0" y="214545"/>
                </a:lnTo>
                <a:lnTo>
                  <a:pt x="20197" y="258597"/>
                </a:lnTo>
                <a:lnTo>
                  <a:pt x="46569" y="298754"/>
                </a:lnTo>
                <a:lnTo>
                  <a:pt x="78507" y="334407"/>
                </a:lnTo>
                <a:lnTo>
                  <a:pt x="115400" y="364946"/>
                </a:lnTo>
                <a:lnTo>
                  <a:pt x="156639" y="389760"/>
                </a:lnTo>
                <a:lnTo>
                  <a:pt x="201614" y="408240"/>
                </a:lnTo>
                <a:lnTo>
                  <a:pt x="249716" y="419775"/>
                </a:lnTo>
                <a:lnTo>
                  <a:pt x="300335" y="423755"/>
                </a:lnTo>
                <a:close/>
              </a:path>
            </a:pathLst>
          </a:custGeom>
          <a:ln w="5313">
            <a:solidFill>
              <a:srgbClr val="000000"/>
            </a:solidFill>
          </a:ln>
        </p:spPr>
        <p:txBody>
          <a:bodyPr wrap="square" lIns="0" tIns="0" rIns="0" bIns="0" rtlCol="0"/>
          <a:lstStyle/>
          <a:p>
            <a:endParaRPr/>
          </a:p>
        </p:txBody>
      </p:sp>
      <p:sp>
        <p:nvSpPr>
          <p:cNvPr id="115" name="object 115"/>
          <p:cNvSpPr/>
          <p:nvPr/>
        </p:nvSpPr>
        <p:spPr>
          <a:xfrm>
            <a:off x="3405496" y="3605584"/>
            <a:ext cx="81280" cy="317500"/>
          </a:xfrm>
          <a:custGeom>
            <a:avLst/>
            <a:gdLst/>
            <a:ahLst/>
            <a:cxnLst/>
            <a:rect l="l" t="t" r="r" b="b"/>
            <a:pathLst>
              <a:path w="81279" h="317500">
                <a:moveTo>
                  <a:pt x="80546" y="317277"/>
                </a:moveTo>
                <a:lnTo>
                  <a:pt x="80546" y="270521"/>
                </a:lnTo>
                <a:lnTo>
                  <a:pt x="80666" y="253428"/>
                </a:lnTo>
                <a:lnTo>
                  <a:pt x="79361" y="239577"/>
                </a:lnTo>
                <a:lnTo>
                  <a:pt x="75418" y="221632"/>
                </a:lnTo>
                <a:lnTo>
                  <a:pt x="67627" y="192255"/>
                </a:lnTo>
                <a:lnTo>
                  <a:pt x="49283" y="140791"/>
                </a:lnTo>
                <a:lnTo>
                  <a:pt x="29900" y="101411"/>
                </a:lnTo>
                <a:lnTo>
                  <a:pt x="12474" y="59389"/>
                </a:lnTo>
                <a:lnTo>
                  <a:pt x="0" y="0"/>
                </a:lnTo>
              </a:path>
            </a:pathLst>
          </a:custGeom>
          <a:ln w="5313">
            <a:solidFill>
              <a:srgbClr val="000000"/>
            </a:solidFill>
          </a:ln>
        </p:spPr>
        <p:txBody>
          <a:bodyPr wrap="square" lIns="0" tIns="0" rIns="0" bIns="0" rtlCol="0"/>
          <a:lstStyle/>
          <a:p>
            <a:endParaRPr/>
          </a:p>
        </p:txBody>
      </p:sp>
      <p:sp>
        <p:nvSpPr>
          <p:cNvPr id="116" name="object 116"/>
          <p:cNvSpPr/>
          <p:nvPr/>
        </p:nvSpPr>
        <p:spPr>
          <a:xfrm>
            <a:off x="3361806" y="3672154"/>
            <a:ext cx="43815" cy="110489"/>
          </a:xfrm>
          <a:custGeom>
            <a:avLst/>
            <a:gdLst/>
            <a:ahLst/>
            <a:cxnLst/>
            <a:rect l="l" t="t" r="r" b="b"/>
            <a:pathLst>
              <a:path w="43814" h="110489">
                <a:moveTo>
                  <a:pt x="43687" y="0"/>
                </a:moveTo>
                <a:lnTo>
                  <a:pt x="22326" y="40344"/>
                </a:lnTo>
                <a:lnTo>
                  <a:pt x="10654" y="65302"/>
                </a:lnTo>
                <a:lnTo>
                  <a:pt x="4578" y="85231"/>
                </a:lnTo>
                <a:lnTo>
                  <a:pt x="0" y="110491"/>
                </a:lnTo>
              </a:path>
            </a:pathLst>
          </a:custGeom>
          <a:ln w="3175">
            <a:solidFill>
              <a:srgbClr val="000000"/>
            </a:solidFill>
          </a:ln>
        </p:spPr>
        <p:txBody>
          <a:bodyPr wrap="square" lIns="0" tIns="0" rIns="0" bIns="0" rtlCol="0"/>
          <a:lstStyle/>
          <a:p>
            <a:endParaRPr/>
          </a:p>
        </p:txBody>
      </p:sp>
      <p:sp>
        <p:nvSpPr>
          <p:cNvPr id="117" name="object 117"/>
          <p:cNvSpPr/>
          <p:nvPr/>
        </p:nvSpPr>
        <p:spPr>
          <a:xfrm>
            <a:off x="3405494" y="3775412"/>
            <a:ext cx="0" cy="77470"/>
          </a:xfrm>
          <a:custGeom>
            <a:avLst/>
            <a:gdLst/>
            <a:ahLst/>
            <a:cxnLst/>
            <a:rect l="l" t="t" r="r" b="b"/>
            <a:pathLst>
              <a:path h="77470">
                <a:moveTo>
                  <a:pt x="0" y="0"/>
                </a:moveTo>
                <a:lnTo>
                  <a:pt x="0" y="77227"/>
                </a:lnTo>
              </a:path>
            </a:pathLst>
          </a:custGeom>
          <a:ln w="3175">
            <a:solidFill>
              <a:srgbClr val="E3E3E3"/>
            </a:solidFill>
          </a:ln>
        </p:spPr>
        <p:txBody>
          <a:bodyPr wrap="square" lIns="0" tIns="0" rIns="0" bIns="0" rtlCol="0"/>
          <a:lstStyle/>
          <a:p>
            <a:endParaRPr/>
          </a:p>
        </p:txBody>
      </p:sp>
      <p:sp>
        <p:nvSpPr>
          <p:cNvPr id="118" name="object 118"/>
          <p:cNvSpPr/>
          <p:nvPr/>
        </p:nvSpPr>
        <p:spPr>
          <a:xfrm>
            <a:off x="3405494" y="3775412"/>
            <a:ext cx="0" cy="77470"/>
          </a:xfrm>
          <a:custGeom>
            <a:avLst/>
            <a:gdLst/>
            <a:ahLst/>
            <a:cxnLst/>
            <a:rect l="l" t="t" r="r" b="b"/>
            <a:pathLst>
              <a:path h="77470">
                <a:moveTo>
                  <a:pt x="0" y="0"/>
                </a:moveTo>
                <a:lnTo>
                  <a:pt x="0" y="77227"/>
                </a:lnTo>
              </a:path>
            </a:pathLst>
          </a:custGeom>
          <a:ln w="3175">
            <a:solidFill>
              <a:srgbClr val="000000"/>
            </a:solidFill>
          </a:ln>
        </p:spPr>
        <p:txBody>
          <a:bodyPr wrap="square" lIns="0" tIns="0" rIns="0" bIns="0" rtlCol="0"/>
          <a:lstStyle/>
          <a:p>
            <a:endParaRPr/>
          </a:p>
        </p:txBody>
      </p:sp>
      <p:sp>
        <p:nvSpPr>
          <p:cNvPr id="119" name="object 119"/>
          <p:cNvSpPr/>
          <p:nvPr/>
        </p:nvSpPr>
        <p:spPr>
          <a:xfrm>
            <a:off x="3427112" y="3610361"/>
            <a:ext cx="467359" cy="29209"/>
          </a:xfrm>
          <a:custGeom>
            <a:avLst/>
            <a:gdLst/>
            <a:ahLst/>
            <a:cxnLst/>
            <a:rect l="l" t="t" r="r" b="b"/>
            <a:pathLst>
              <a:path w="467360" h="29210">
                <a:moveTo>
                  <a:pt x="0" y="29013"/>
                </a:moveTo>
                <a:lnTo>
                  <a:pt x="466944" y="0"/>
                </a:lnTo>
              </a:path>
            </a:pathLst>
          </a:custGeom>
          <a:ln w="3175">
            <a:solidFill>
              <a:srgbClr val="000000"/>
            </a:solidFill>
          </a:ln>
        </p:spPr>
        <p:txBody>
          <a:bodyPr wrap="square" lIns="0" tIns="0" rIns="0" bIns="0" rtlCol="0"/>
          <a:lstStyle/>
          <a:p>
            <a:endParaRPr/>
          </a:p>
        </p:txBody>
      </p:sp>
      <p:sp>
        <p:nvSpPr>
          <p:cNvPr id="120" name="object 120"/>
          <p:cNvSpPr/>
          <p:nvPr/>
        </p:nvSpPr>
        <p:spPr>
          <a:xfrm>
            <a:off x="3483593" y="3710726"/>
            <a:ext cx="438150" cy="31115"/>
          </a:xfrm>
          <a:custGeom>
            <a:avLst/>
            <a:gdLst/>
            <a:ahLst/>
            <a:cxnLst/>
            <a:rect l="l" t="t" r="r" b="b"/>
            <a:pathLst>
              <a:path w="438150" h="31114">
                <a:moveTo>
                  <a:pt x="0" y="31043"/>
                </a:moveTo>
                <a:lnTo>
                  <a:pt x="437870" y="0"/>
                </a:lnTo>
              </a:path>
            </a:pathLst>
          </a:custGeom>
          <a:ln w="3175">
            <a:solidFill>
              <a:srgbClr val="E30613"/>
            </a:solidFill>
          </a:ln>
        </p:spPr>
        <p:txBody>
          <a:bodyPr wrap="square" lIns="0" tIns="0" rIns="0" bIns="0" rtlCol="0"/>
          <a:lstStyle/>
          <a:p>
            <a:endParaRPr/>
          </a:p>
        </p:txBody>
      </p:sp>
      <p:sp>
        <p:nvSpPr>
          <p:cNvPr id="121" name="object 121"/>
          <p:cNvSpPr/>
          <p:nvPr/>
        </p:nvSpPr>
        <p:spPr>
          <a:xfrm>
            <a:off x="3482203" y="3706750"/>
            <a:ext cx="436880" cy="31115"/>
          </a:xfrm>
          <a:custGeom>
            <a:avLst/>
            <a:gdLst/>
            <a:ahLst/>
            <a:cxnLst/>
            <a:rect l="l" t="t" r="r" b="b"/>
            <a:pathLst>
              <a:path w="436879" h="31114">
                <a:moveTo>
                  <a:pt x="0" y="30960"/>
                </a:moveTo>
                <a:lnTo>
                  <a:pt x="436760" y="0"/>
                </a:lnTo>
              </a:path>
            </a:pathLst>
          </a:custGeom>
          <a:ln w="3175">
            <a:solidFill>
              <a:srgbClr val="E30613"/>
            </a:solidFill>
          </a:ln>
        </p:spPr>
        <p:txBody>
          <a:bodyPr wrap="square" lIns="0" tIns="0" rIns="0" bIns="0" rtlCol="0"/>
          <a:lstStyle/>
          <a:p>
            <a:endParaRPr/>
          </a:p>
        </p:txBody>
      </p:sp>
      <p:sp>
        <p:nvSpPr>
          <p:cNvPr id="122" name="object 122"/>
          <p:cNvSpPr/>
          <p:nvPr/>
        </p:nvSpPr>
        <p:spPr>
          <a:xfrm>
            <a:off x="3481451" y="3698926"/>
            <a:ext cx="436880" cy="31115"/>
          </a:xfrm>
          <a:custGeom>
            <a:avLst/>
            <a:gdLst/>
            <a:ahLst/>
            <a:cxnLst/>
            <a:rect l="l" t="t" r="r" b="b"/>
            <a:pathLst>
              <a:path w="436879" h="31114">
                <a:moveTo>
                  <a:pt x="0" y="30936"/>
                </a:moveTo>
                <a:lnTo>
                  <a:pt x="436389" y="0"/>
                </a:lnTo>
              </a:path>
            </a:pathLst>
          </a:custGeom>
          <a:ln w="3175">
            <a:solidFill>
              <a:srgbClr val="E30613"/>
            </a:solidFill>
          </a:ln>
        </p:spPr>
        <p:txBody>
          <a:bodyPr wrap="square" lIns="0" tIns="0" rIns="0" bIns="0" rtlCol="0"/>
          <a:lstStyle/>
          <a:p>
            <a:endParaRPr/>
          </a:p>
        </p:txBody>
      </p:sp>
      <p:sp>
        <p:nvSpPr>
          <p:cNvPr id="123" name="object 123"/>
          <p:cNvSpPr/>
          <p:nvPr/>
        </p:nvSpPr>
        <p:spPr>
          <a:xfrm>
            <a:off x="3479664" y="3694814"/>
            <a:ext cx="438150" cy="31115"/>
          </a:xfrm>
          <a:custGeom>
            <a:avLst/>
            <a:gdLst/>
            <a:ahLst/>
            <a:cxnLst/>
            <a:rect l="l" t="t" r="r" b="b"/>
            <a:pathLst>
              <a:path w="438150" h="31114">
                <a:moveTo>
                  <a:pt x="0" y="31055"/>
                </a:moveTo>
                <a:lnTo>
                  <a:pt x="438157" y="0"/>
                </a:lnTo>
              </a:path>
            </a:pathLst>
          </a:custGeom>
          <a:ln w="3175">
            <a:solidFill>
              <a:srgbClr val="E30613"/>
            </a:solidFill>
          </a:ln>
        </p:spPr>
        <p:txBody>
          <a:bodyPr wrap="square" lIns="0" tIns="0" rIns="0" bIns="0" rtlCol="0"/>
          <a:lstStyle/>
          <a:p>
            <a:endParaRPr/>
          </a:p>
        </p:txBody>
      </p:sp>
      <p:sp>
        <p:nvSpPr>
          <p:cNvPr id="124" name="object 124"/>
          <p:cNvSpPr/>
          <p:nvPr/>
        </p:nvSpPr>
        <p:spPr>
          <a:xfrm>
            <a:off x="3472538" y="3663603"/>
            <a:ext cx="441959" cy="53975"/>
          </a:xfrm>
          <a:custGeom>
            <a:avLst/>
            <a:gdLst/>
            <a:ahLst/>
            <a:cxnLst/>
            <a:rect l="l" t="t" r="r" b="b"/>
            <a:pathLst>
              <a:path w="441960" h="53975">
                <a:moveTo>
                  <a:pt x="435004" y="22220"/>
                </a:moveTo>
                <a:lnTo>
                  <a:pt x="12596" y="52392"/>
                </a:lnTo>
                <a:lnTo>
                  <a:pt x="3665" y="53729"/>
                </a:lnTo>
                <a:lnTo>
                  <a:pt x="2770" y="44798"/>
                </a:lnTo>
                <a:lnTo>
                  <a:pt x="1802" y="35210"/>
                </a:lnTo>
                <a:lnTo>
                  <a:pt x="2256" y="39544"/>
                </a:lnTo>
                <a:lnTo>
                  <a:pt x="0" y="27879"/>
                </a:lnTo>
                <a:lnTo>
                  <a:pt x="11056" y="27043"/>
                </a:lnTo>
                <a:lnTo>
                  <a:pt x="32329" y="25695"/>
                </a:lnTo>
                <a:lnTo>
                  <a:pt x="79198" y="22842"/>
                </a:lnTo>
                <a:lnTo>
                  <a:pt x="143225" y="18978"/>
                </a:lnTo>
                <a:lnTo>
                  <a:pt x="215977" y="14600"/>
                </a:lnTo>
                <a:lnTo>
                  <a:pt x="289016" y="10204"/>
                </a:lnTo>
                <a:lnTo>
                  <a:pt x="353906" y="6285"/>
                </a:lnTo>
                <a:lnTo>
                  <a:pt x="402213" y="3339"/>
                </a:lnTo>
                <a:lnTo>
                  <a:pt x="425500" y="1862"/>
                </a:lnTo>
                <a:lnTo>
                  <a:pt x="436891" y="0"/>
                </a:lnTo>
                <a:lnTo>
                  <a:pt x="438360" y="6578"/>
                </a:lnTo>
                <a:lnTo>
                  <a:pt x="439745" y="12799"/>
                </a:lnTo>
                <a:lnTo>
                  <a:pt x="440151" y="14053"/>
                </a:lnTo>
                <a:lnTo>
                  <a:pt x="441739" y="21838"/>
                </a:lnTo>
                <a:lnTo>
                  <a:pt x="435004" y="22220"/>
                </a:lnTo>
                <a:close/>
              </a:path>
            </a:pathLst>
          </a:custGeom>
          <a:ln w="5313">
            <a:solidFill>
              <a:srgbClr val="E30613"/>
            </a:solidFill>
          </a:ln>
        </p:spPr>
        <p:txBody>
          <a:bodyPr wrap="square" lIns="0" tIns="0" rIns="0" bIns="0" rtlCol="0"/>
          <a:lstStyle/>
          <a:p>
            <a:endParaRPr/>
          </a:p>
        </p:txBody>
      </p:sp>
      <p:sp>
        <p:nvSpPr>
          <p:cNvPr id="125" name="object 125"/>
          <p:cNvSpPr txBox="1"/>
          <p:nvPr/>
        </p:nvSpPr>
        <p:spPr>
          <a:xfrm>
            <a:off x="4313837" y="4485877"/>
            <a:ext cx="404495" cy="230832"/>
          </a:xfrm>
          <a:prstGeom prst="rect">
            <a:avLst/>
          </a:prstGeom>
        </p:spPr>
        <p:txBody>
          <a:bodyPr vert="horz" wrap="square" lIns="0" tIns="0" rIns="0" bIns="0" rtlCol="0">
            <a:spAutoFit/>
          </a:bodyPr>
          <a:lstStyle/>
          <a:p>
            <a:pPr>
              <a:lnSpc>
                <a:spcPct val="100000"/>
              </a:lnSpc>
            </a:pPr>
            <a:r>
              <a:rPr sz="750" spc="-25" dirty="0" err="1">
                <a:solidFill>
                  <a:srgbClr val="4A4A49"/>
                </a:solidFill>
                <a:latin typeface="Arial"/>
                <a:cs typeface="Arial"/>
              </a:rPr>
              <a:t>トップ</a:t>
            </a:r>
            <a:endParaRPr lang="en-US" sz="750" spc="-25" dirty="0">
              <a:solidFill>
                <a:srgbClr val="4A4A49"/>
              </a:solidFill>
              <a:latin typeface="Arial"/>
              <a:cs typeface="Arial"/>
            </a:endParaRPr>
          </a:p>
          <a:p>
            <a:pPr>
              <a:lnSpc>
                <a:spcPct val="100000"/>
              </a:lnSpc>
            </a:pPr>
            <a:r>
              <a:rPr sz="750" spc="-25" dirty="0" err="1">
                <a:solidFill>
                  <a:srgbClr val="4A4A49"/>
                </a:solidFill>
                <a:latin typeface="Arial"/>
                <a:cs typeface="Arial"/>
              </a:rPr>
              <a:t>アプリス</a:t>
            </a:r>
            <a:endParaRPr sz="750" dirty="0">
              <a:latin typeface="Arial"/>
              <a:cs typeface="Arial"/>
            </a:endParaRPr>
          </a:p>
        </p:txBody>
      </p:sp>
      <p:sp>
        <p:nvSpPr>
          <p:cNvPr id="126" name="object 126"/>
          <p:cNvSpPr/>
          <p:nvPr/>
        </p:nvSpPr>
        <p:spPr>
          <a:xfrm>
            <a:off x="4261372" y="3529184"/>
            <a:ext cx="585626" cy="972274"/>
          </a:xfrm>
          <a:prstGeom prst="rect">
            <a:avLst/>
          </a:prstGeom>
          <a:blipFill>
            <a:blip r:embed="rId9" cstate="print"/>
            <a:stretch>
              <a:fillRect/>
            </a:stretch>
          </a:blipFill>
        </p:spPr>
        <p:txBody>
          <a:bodyPr wrap="square" lIns="0" tIns="0" rIns="0" bIns="0" rtlCol="0"/>
          <a:lstStyle/>
          <a:p>
            <a:endParaRPr/>
          </a:p>
        </p:txBody>
      </p:sp>
      <p:sp>
        <p:nvSpPr>
          <p:cNvPr id="127" name="object 127"/>
          <p:cNvSpPr/>
          <p:nvPr/>
        </p:nvSpPr>
        <p:spPr>
          <a:xfrm>
            <a:off x="4230190" y="3327081"/>
            <a:ext cx="645433" cy="1145524"/>
          </a:xfrm>
          <a:prstGeom prst="rect">
            <a:avLst/>
          </a:prstGeom>
          <a:blipFill>
            <a:blip r:embed="rId10" cstate="print"/>
            <a:stretch>
              <a:fillRect/>
            </a:stretch>
          </a:blipFill>
        </p:spPr>
        <p:txBody>
          <a:bodyPr wrap="square" lIns="0" tIns="0" rIns="0" bIns="0" rtlCol="0"/>
          <a:lstStyle/>
          <a:p>
            <a:endParaRPr/>
          </a:p>
        </p:txBody>
      </p:sp>
      <p:sp>
        <p:nvSpPr>
          <p:cNvPr id="128" name="object 128"/>
          <p:cNvSpPr/>
          <p:nvPr/>
        </p:nvSpPr>
        <p:spPr>
          <a:xfrm>
            <a:off x="604276" y="4812014"/>
            <a:ext cx="2468245" cy="1680845"/>
          </a:xfrm>
          <a:custGeom>
            <a:avLst/>
            <a:gdLst/>
            <a:ahLst/>
            <a:cxnLst/>
            <a:rect l="l" t="t" r="r" b="b"/>
            <a:pathLst>
              <a:path w="2468245" h="1680845">
                <a:moveTo>
                  <a:pt x="0" y="1680320"/>
                </a:moveTo>
                <a:lnTo>
                  <a:pt x="2468220" y="1680320"/>
                </a:lnTo>
                <a:lnTo>
                  <a:pt x="2468220" y="0"/>
                </a:lnTo>
                <a:lnTo>
                  <a:pt x="0" y="0"/>
                </a:lnTo>
                <a:lnTo>
                  <a:pt x="0" y="1680320"/>
                </a:lnTo>
                <a:close/>
              </a:path>
            </a:pathLst>
          </a:custGeom>
          <a:ln w="8954">
            <a:solidFill>
              <a:srgbClr val="7C7B7B"/>
            </a:solidFill>
          </a:ln>
        </p:spPr>
        <p:txBody>
          <a:bodyPr wrap="square" lIns="0" tIns="0" rIns="0" bIns="0" rtlCol="0"/>
          <a:lstStyle/>
          <a:p>
            <a:endParaRPr/>
          </a:p>
        </p:txBody>
      </p:sp>
      <p:sp>
        <p:nvSpPr>
          <p:cNvPr id="129" name="object 129"/>
          <p:cNvSpPr/>
          <p:nvPr/>
        </p:nvSpPr>
        <p:spPr>
          <a:xfrm>
            <a:off x="701352" y="5035585"/>
            <a:ext cx="2246630" cy="0"/>
          </a:xfrm>
          <a:custGeom>
            <a:avLst/>
            <a:gdLst/>
            <a:ahLst/>
            <a:cxnLst/>
            <a:rect l="l" t="t" r="r" b="b"/>
            <a:pathLst>
              <a:path w="2246630">
                <a:moveTo>
                  <a:pt x="0" y="0"/>
                </a:moveTo>
                <a:lnTo>
                  <a:pt x="2246568" y="0"/>
                </a:lnTo>
              </a:path>
            </a:pathLst>
          </a:custGeom>
          <a:ln w="5969">
            <a:solidFill>
              <a:srgbClr val="4A4A49"/>
            </a:solidFill>
          </a:ln>
        </p:spPr>
        <p:txBody>
          <a:bodyPr wrap="square" lIns="0" tIns="0" rIns="0" bIns="0" rtlCol="0"/>
          <a:lstStyle/>
          <a:p>
            <a:endParaRPr/>
          </a:p>
        </p:txBody>
      </p:sp>
      <p:sp>
        <p:nvSpPr>
          <p:cNvPr id="130" name="object 130"/>
          <p:cNvSpPr txBox="1"/>
          <p:nvPr/>
        </p:nvSpPr>
        <p:spPr>
          <a:xfrm>
            <a:off x="701352" y="4854340"/>
            <a:ext cx="332105" cy="151130"/>
          </a:xfrm>
          <a:prstGeom prst="rect">
            <a:avLst/>
          </a:prstGeom>
        </p:spPr>
        <p:txBody>
          <a:bodyPr vert="horz" wrap="square" lIns="0" tIns="0" rIns="0" bIns="0" rtlCol="0">
            <a:spAutoFit/>
          </a:bodyPr>
          <a:lstStyle/>
          <a:p>
            <a:pPr>
              <a:lnSpc>
                <a:spcPct val="100000"/>
              </a:lnSpc>
            </a:pPr>
            <a:r>
              <a:rPr sz="950" spc="-180" dirty="0">
                <a:solidFill>
                  <a:srgbClr val="E30613"/>
                </a:solidFill>
                <a:latin typeface="Arial"/>
                <a:cs typeface="Arial"/>
              </a:rPr>
              <a:t>ボトム</a:t>
            </a:r>
            <a:endParaRPr sz="950">
              <a:latin typeface="Arial"/>
              <a:cs typeface="Arial"/>
            </a:endParaRPr>
          </a:p>
        </p:txBody>
      </p:sp>
      <p:sp>
        <p:nvSpPr>
          <p:cNvPr id="131" name="object 131"/>
          <p:cNvSpPr txBox="1"/>
          <p:nvPr/>
        </p:nvSpPr>
        <p:spPr>
          <a:xfrm>
            <a:off x="848217" y="6250120"/>
            <a:ext cx="367665" cy="120650"/>
          </a:xfrm>
          <a:prstGeom prst="rect">
            <a:avLst/>
          </a:prstGeom>
        </p:spPr>
        <p:txBody>
          <a:bodyPr vert="horz" wrap="square" lIns="0" tIns="0" rIns="0" bIns="0" rtlCol="0">
            <a:spAutoFit/>
          </a:bodyPr>
          <a:lstStyle/>
          <a:p>
            <a:pPr>
              <a:lnSpc>
                <a:spcPct val="100000"/>
              </a:lnSpc>
            </a:pPr>
            <a:r>
              <a:rPr sz="750" spc="-15" dirty="0">
                <a:solidFill>
                  <a:srgbClr val="4A4A49"/>
                </a:solidFill>
                <a:latin typeface="Arial"/>
                <a:cs typeface="Arial"/>
              </a:rPr>
              <a:t>スタンダード</a:t>
            </a:r>
            <a:endParaRPr sz="750" dirty="0">
              <a:latin typeface="Arial"/>
              <a:cs typeface="Arial"/>
            </a:endParaRPr>
          </a:p>
        </p:txBody>
      </p:sp>
      <p:sp>
        <p:nvSpPr>
          <p:cNvPr id="132" name="object 132"/>
          <p:cNvSpPr/>
          <p:nvPr/>
        </p:nvSpPr>
        <p:spPr>
          <a:xfrm>
            <a:off x="735798" y="5071910"/>
            <a:ext cx="584994" cy="1008769"/>
          </a:xfrm>
          <a:prstGeom prst="rect">
            <a:avLst/>
          </a:prstGeom>
          <a:blipFill>
            <a:blip r:embed="rId11" cstate="print"/>
            <a:stretch>
              <a:fillRect/>
            </a:stretch>
          </a:blipFill>
        </p:spPr>
        <p:txBody>
          <a:bodyPr wrap="square" lIns="0" tIns="0" rIns="0" bIns="0" rtlCol="0"/>
          <a:lstStyle/>
          <a:p>
            <a:endParaRPr/>
          </a:p>
        </p:txBody>
      </p:sp>
      <p:sp>
        <p:nvSpPr>
          <p:cNvPr id="133" name="object 133"/>
          <p:cNvSpPr/>
          <p:nvPr/>
        </p:nvSpPr>
        <p:spPr>
          <a:xfrm>
            <a:off x="783388" y="5095738"/>
            <a:ext cx="489584" cy="916940"/>
          </a:xfrm>
          <a:custGeom>
            <a:avLst/>
            <a:gdLst/>
            <a:ahLst/>
            <a:cxnLst/>
            <a:rect l="l" t="t" r="r" b="b"/>
            <a:pathLst>
              <a:path w="489584" h="916939">
                <a:moveTo>
                  <a:pt x="428699" y="0"/>
                </a:moveTo>
                <a:lnTo>
                  <a:pt x="418469" y="1533"/>
                </a:lnTo>
                <a:lnTo>
                  <a:pt x="69156" y="21592"/>
                </a:lnTo>
                <a:lnTo>
                  <a:pt x="57541" y="22497"/>
                </a:lnTo>
                <a:lnTo>
                  <a:pt x="51457" y="24397"/>
                </a:lnTo>
                <a:lnTo>
                  <a:pt x="48912" y="28730"/>
                </a:lnTo>
                <a:lnTo>
                  <a:pt x="47915" y="36935"/>
                </a:lnTo>
                <a:lnTo>
                  <a:pt x="44715" y="53584"/>
                </a:lnTo>
                <a:lnTo>
                  <a:pt x="42418" y="68352"/>
                </a:lnTo>
                <a:lnTo>
                  <a:pt x="39918" y="89536"/>
                </a:lnTo>
                <a:lnTo>
                  <a:pt x="36107" y="125433"/>
                </a:lnTo>
                <a:lnTo>
                  <a:pt x="657" y="411023"/>
                </a:lnTo>
                <a:lnTo>
                  <a:pt x="952" y="460718"/>
                </a:lnTo>
                <a:lnTo>
                  <a:pt x="1447" y="575797"/>
                </a:lnTo>
                <a:lnTo>
                  <a:pt x="1559" y="705257"/>
                </a:lnTo>
                <a:lnTo>
                  <a:pt x="705" y="798089"/>
                </a:lnTo>
                <a:lnTo>
                  <a:pt x="0" y="837068"/>
                </a:lnTo>
                <a:lnTo>
                  <a:pt x="1732" y="857704"/>
                </a:lnTo>
                <a:lnTo>
                  <a:pt x="7673" y="866875"/>
                </a:lnTo>
                <a:lnTo>
                  <a:pt x="19594" y="871460"/>
                </a:lnTo>
                <a:lnTo>
                  <a:pt x="105740" y="909023"/>
                </a:lnTo>
                <a:lnTo>
                  <a:pt x="119612" y="914734"/>
                </a:lnTo>
                <a:lnTo>
                  <a:pt x="129850" y="916834"/>
                </a:lnTo>
                <a:lnTo>
                  <a:pt x="141507" y="915500"/>
                </a:lnTo>
                <a:lnTo>
                  <a:pt x="159637" y="910909"/>
                </a:lnTo>
                <a:lnTo>
                  <a:pt x="459769" y="838876"/>
                </a:lnTo>
                <a:lnTo>
                  <a:pt x="476161" y="834078"/>
                </a:lnTo>
                <a:lnTo>
                  <a:pt x="484698" y="828967"/>
                </a:lnTo>
                <a:lnTo>
                  <a:pt x="488146" y="820385"/>
                </a:lnTo>
                <a:lnTo>
                  <a:pt x="489272" y="805170"/>
                </a:lnTo>
                <a:lnTo>
                  <a:pt x="489225" y="575797"/>
                </a:lnTo>
                <a:lnTo>
                  <a:pt x="488866" y="509133"/>
                </a:lnTo>
                <a:lnTo>
                  <a:pt x="487722" y="445492"/>
                </a:lnTo>
                <a:lnTo>
                  <a:pt x="485956" y="395106"/>
                </a:lnTo>
                <a:lnTo>
                  <a:pt x="481010" y="340220"/>
                </a:lnTo>
                <a:lnTo>
                  <a:pt x="476050" y="313463"/>
                </a:lnTo>
                <a:lnTo>
                  <a:pt x="467287" y="259533"/>
                </a:lnTo>
                <a:lnTo>
                  <a:pt x="456818" y="191376"/>
                </a:lnTo>
                <a:lnTo>
                  <a:pt x="446742" y="121940"/>
                </a:lnTo>
                <a:lnTo>
                  <a:pt x="439158" y="64174"/>
                </a:lnTo>
                <a:lnTo>
                  <a:pt x="435887" y="11980"/>
                </a:lnTo>
                <a:lnTo>
                  <a:pt x="433952" y="2560"/>
                </a:lnTo>
                <a:lnTo>
                  <a:pt x="428699" y="0"/>
                </a:lnTo>
                <a:close/>
              </a:path>
            </a:pathLst>
          </a:custGeom>
          <a:solidFill>
            <a:srgbClr val="EDEDED"/>
          </a:solidFill>
        </p:spPr>
        <p:txBody>
          <a:bodyPr wrap="square" lIns="0" tIns="0" rIns="0" bIns="0" rtlCol="0"/>
          <a:lstStyle/>
          <a:p>
            <a:endParaRPr/>
          </a:p>
        </p:txBody>
      </p:sp>
      <p:sp>
        <p:nvSpPr>
          <p:cNvPr id="134" name="object 134"/>
          <p:cNvSpPr/>
          <p:nvPr/>
        </p:nvSpPr>
        <p:spPr>
          <a:xfrm>
            <a:off x="783388" y="5095738"/>
            <a:ext cx="489584" cy="916940"/>
          </a:xfrm>
          <a:custGeom>
            <a:avLst/>
            <a:gdLst/>
            <a:ahLst/>
            <a:cxnLst/>
            <a:rect l="l" t="t" r="r" b="b"/>
            <a:pathLst>
              <a:path w="489584" h="916939">
                <a:moveTo>
                  <a:pt x="105740" y="909023"/>
                </a:moveTo>
                <a:lnTo>
                  <a:pt x="19594" y="871460"/>
                </a:lnTo>
                <a:lnTo>
                  <a:pt x="7673" y="866875"/>
                </a:lnTo>
                <a:lnTo>
                  <a:pt x="1732" y="857704"/>
                </a:lnTo>
                <a:lnTo>
                  <a:pt x="0" y="837068"/>
                </a:lnTo>
                <a:lnTo>
                  <a:pt x="705" y="798089"/>
                </a:lnTo>
                <a:lnTo>
                  <a:pt x="1559" y="705257"/>
                </a:lnTo>
                <a:lnTo>
                  <a:pt x="1447" y="575797"/>
                </a:lnTo>
                <a:lnTo>
                  <a:pt x="952" y="460718"/>
                </a:lnTo>
                <a:lnTo>
                  <a:pt x="657" y="411023"/>
                </a:lnTo>
                <a:lnTo>
                  <a:pt x="36107" y="125433"/>
                </a:lnTo>
                <a:lnTo>
                  <a:pt x="39918" y="89536"/>
                </a:lnTo>
                <a:lnTo>
                  <a:pt x="42418" y="68352"/>
                </a:lnTo>
                <a:lnTo>
                  <a:pt x="44715" y="53584"/>
                </a:lnTo>
                <a:lnTo>
                  <a:pt x="47915" y="36935"/>
                </a:lnTo>
                <a:lnTo>
                  <a:pt x="48912" y="28730"/>
                </a:lnTo>
                <a:lnTo>
                  <a:pt x="132199" y="17959"/>
                </a:lnTo>
                <a:lnTo>
                  <a:pt x="251335" y="11120"/>
                </a:lnTo>
                <a:lnTo>
                  <a:pt x="366710" y="4501"/>
                </a:lnTo>
                <a:lnTo>
                  <a:pt x="418469" y="1533"/>
                </a:lnTo>
                <a:lnTo>
                  <a:pt x="428699" y="0"/>
                </a:lnTo>
                <a:lnTo>
                  <a:pt x="433952" y="2560"/>
                </a:lnTo>
                <a:lnTo>
                  <a:pt x="435887" y="11980"/>
                </a:lnTo>
                <a:lnTo>
                  <a:pt x="436164" y="31025"/>
                </a:lnTo>
                <a:lnTo>
                  <a:pt x="439158" y="64174"/>
                </a:lnTo>
                <a:lnTo>
                  <a:pt x="446742" y="121940"/>
                </a:lnTo>
                <a:lnTo>
                  <a:pt x="456818" y="191376"/>
                </a:lnTo>
                <a:lnTo>
                  <a:pt x="467287" y="259533"/>
                </a:lnTo>
                <a:lnTo>
                  <a:pt x="476050" y="313463"/>
                </a:lnTo>
                <a:lnTo>
                  <a:pt x="481010" y="340220"/>
                </a:lnTo>
                <a:lnTo>
                  <a:pt x="483680" y="359505"/>
                </a:lnTo>
                <a:lnTo>
                  <a:pt x="485956" y="395106"/>
                </a:lnTo>
                <a:lnTo>
                  <a:pt x="487722" y="445492"/>
                </a:lnTo>
                <a:lnTo>
                  <a:pt x="488866" y="509133"/>
                </a:lnTo>
                <a:lnTo>
                  <a:pt x="489272" y="584497"/>
                </a:lnTo>
                <a:lnTo>
                  <a:pt x="489272" y="805170"/>
                </a:lnTo>
                <a:lnTo>
                  <a:pt x="459769" y="838876"/>
                </a:lnTo>
                <a:lnTo>
                  <a:pt x="400925" y="853340"/>
                </a:lnTo>
                <a:lnTo>
                  <a:pt x="299082" y="877745"/>
                </a:lnTo>
                <a:lnTo>
                  <a:pt x="202550" y="900723"/>
                </a:lnTo>
                <a:lnTo>
                  <a:pt x="159637" y="910909"/>
                </a:lnTo>
                <a:lnTo>
                  <a:pt x="141507" y="915500"/>
                </a:lnTo>
                <a:lnTo>
                  <a:pt x="129850" y="916834"/>
                </a:lnTo>
                <a:lnTo>
                  <a:pt x="119612" y="914734"/>
                </a:lnTo>
                <a:lnTo>
                  <a:pt x="105740" y="909023"/>
                </a:lnTo>
                <a:close/>
              </a:path>
            </a:pathLst>
          </a:custGeom>
          <a:ln w="5313">
            <a:solidFill>
              <a:srgbClr val="000000"/>
            </a:solidFill>
          </a:ln>
        </p:spPr>
        <p:txBody>
          <a:bodyPr wrap="square" lIns="0" tIns="0" rIns="0" bIns="0" rtlCol="0"/>
          <a:lstStyle/>
          <a:p>
            <a:endParaRPr/>
          </a:p>
        </p:txBody>
      </p:sp>
      <p:sp>
        <p:nvSpPr>
          <p:cNvPr id="135" name="object 135"/>
          <p:cNvSpPr/>
          <p:nvPr/>
        </p:nvSpPr>
        <p:spPr>
          <a:xfrm>
            <a:off x="864836" y="5153010"/>
            <a:ext cx="50800" cy="833119"/>
          </a:xfrm>
          <a:custGeom>
            <a:avLst/>
            <a:gdLst/>
            <a:ahLst/>
            <a:cxnLst/>
            <a:rect l="l" t="t" r="r" b="b"/>
            <a:pathLst>
              <a:path w="50800" h="833120">
                <a:moveTo>
                  <a:pt x="46028" y="832876"/>
                </a:moveTo>
                <a:lnTo>
                  <a:pt x="50613" y="433130"/>
                </a:lnTo>
                <a:lnTo>
                  <a:pt x="50134" y="373480"/>
                </a:lnTo>
                <a:lnTo>
                  <a:pt x="48038" y="332974"/>
                </a:lnTo>
                <a:lnTo>
                  <a:pt x="42985"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136" name="object 136"/>
          <p:cNvSpPr/>
          <p:nvPr/>
        </p:nvSpPr>
        <p:spPr>
          <a:xfrm>
            <a:off x="810650" y="5895902"/>
            <a:ext cx="45720" cy="53340"/>
          </a:xfrm>
          <a:custGeom>
            <a:avLst/>
            <a:gdLst/>
            <a:ahLst/>
            <a:cxnLst/>
            <a:rect l="l" t="t" r="r" b="b"/>
            <a:pathLst>
              <a:path w="45719" h="53339">
                <a:moveTo>
                  <a:pt x="0" y="52726"/>
                </a:moveTo>
                <a:lnTo>
                  <a:pt x="45335" y="0"/>
                </a:lnTo>
              </a:path>
            </a:pathLst>
          </a:custGeom>
          <a:ln w="3175">
            <a:solidFill>
              <a:srgbClr val="000000"/>
            </a:solidFill>
          </a:ln>
        </p:spPr>
        <p:txBody>
          <a:bodyPr wrap="square" lIns="0" tIns="0" rIns="0" bIns="0" rtlCol="0"/>
          <a:lstStyle/>
          <a:p>
            <a:endParaRPr/>
          </a:p>
        </p:txBody>
      </p:sp>
      <p:sp>
        <p:nvSpPr>
          <p:cNvPr id="137" name="object 137"/>
          <p:cNvSpPr/>
          <p:nvPr/>
        </p:nvSpPr>
        <p:spPr>
          <a:xfrm>
            <a:off x="860259" y="5897197"/>
            <a:ext cx="35560" cy="88900"/>
          </a:xfrm>
          <a:custGeom>
            <a:avLst/>
            <a:gdLst/>
            <a:ahLst/>
            <a:cxnLst/>
            <a:rect l="l" t="t" r="r" b="b"/>
            <a:pathLst>
              <a:path w="35559" h="88900">
                <a:moveTo>
                  <a:pt x="35246" y="88689"/>
                </a:moveTo>
                <a:lnTo>
                  <a:pt x="0" y="0"/>
                </a:lnTo>
              </a:path>
            </a:pathLst>
          </a:custGeom>
          <a:ln w="3175">
            <a:solidFill>
              <a:srgbClr val="000000"/>
            </a:solidFill>
          </a:ln>
        </p:spPr>
        <p:txBody>
          <a:bodyPr wrap="square" lIns="0" tIns="0" rIns="0" bIns="0" rtlCol="0"/>
          <a:lstStyle/>
          <a:p>
            <a:endParaRPr/>
          </a:p>
        </p:txBody>
      </p:sp>
      <p:sp>
        <p:nvSpPr>
          <p:cNvPr id="138" name="object 138"/>
          <p:cNvSpPr/>
          <p:nvPr/>
        </p:nvSpPr>
        <p:spPr>
          <a:xfrm>
            <a:off x="858188" y="5537233"/>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139" name="object 139"/>
          <p:cNvSpPr/>
          <p:nvPr/>
        </p:nvSpPr>
        <p:spPr>
          <a:xfrm>
            <a:off x="809443" y="5955182"/>
            <a:ext cx="83820" cy="37465"/>
          </a:xfrm>
          <a:custGeom>
            <a:avLst/>
            <a:gdLst/>
            <a:ahLst/>
            <a:cxnLst/>
            <a:rect l="l" t="t" r="r" b="b"/>
            <a:pathLst>
              <a:path w="83819" h="37464">
                <a:moveTo>
                  <a:pt x="83674" y="37061"/>
                </a:moveTo>
                <a:lnTo>
                  <a:pt x="0" y="0"/>
                </a:lnTo>
              </a:path>
            </a:pathLst>
          </a:custGeom>
          <a:ln w="3175">
            <a:solidFill>
              <a:srgbClr val="000000"/>
            </a:solidFill>
          </a:ln>
        </p:spPr>
        <p:txBody>
          <a:bodyPr wrap="square" lIns="0" tIns="0" rIns="0" bIns="0" rtlCol="0"/>
          <a:lstStyle/>
          <a:p>
            <a:endParaRPr/>
          </a:p>
        </p:txBody>
      </p:sp>
      <p:sp>
        <p:nvSpPr>
          <p:cNvPr id="140" name="object 140"/>
          <p:cNvSpPr/>
          <p:nvPr/>
        </p:nvSpPr>
        <p:spPr>
          <a:xfrm>
            <a:off x="797622" y="5162818"/>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141" name="object 141"/>
          <p:cNvSpPr/>
          <p:nvPr/>
        </p:nvSpPr>
        <p:spPr>
          <a:xfrm>
            <a:off x="713495" y="5570243"/>
            <a:ext cx="667199" cy="663221"/>
          </a:xfrm>
          <a:prstGeom prst="rect">
            <a:avLst/>
          </a:prstGeom>
          <a:blipFill>
            <a:blip r:embed="rId12" cstate="print"/>
            <a:stretch>
              <a:fillRect/>
            </a:stretch>
          </a:blipFill>
        </p:spPr>
        <p:txBody>
          <a:bodyPr wrap="square" lIns="0" tIns="0" rIns="0" bIns="0" rtlCol="0"/>
          <a:lstStyle/>
          <a:p>
            <a:endParaRPr/>
          </a:p>
        </p:txBody>
      </p:sp>
      <p:sp>
        <p:nvSpPr>
          <p:cNvPr id="142" name="object 142"/>
          <p:cNvSpPr/>
          <p:nvPr/>
        </p:nvSpPr>
        <p:spPr>
          <a:xfrm>
            <a:off x="758814" y="5593348"/>
            <a:ext cx="576580" cy="509270"/>
          </a:xfrm>
          <a:custGeom>
            <a:avLst/>
            <a:gdLst/>
            <a:ahLst/>
            <a:cxnLst/>
            <a:rect l="l" t="t" r="r" b="b"/>
            <a:pathLst>
              <a:path w="576580" h="509270">
                <a:moveTo>
                  <a:pt x="302484" y="0"/>
                </a:moveTo>
                <a:lnTo>
                  <a:pt x="249065" y="1599"/>
                </a:lnTo>
                <a:lnTo>
                  <a:pt x="167504" y="18960"/>
                </a:lnTo>
                <a:lnTo>
                  <a:pt x="131502" y="39787"/>
                </a:lnTo>
                <a:lnTo>
                  <a:pt x="112582" y="50536"/>
                </a:lnTo>
                <a:lnTo>
                  <a:pt x="104518" y="54635"/>
                </a:lnTo>
                <a:lnTo>
                  <a:pt x="101082" y="55508"/>
                </a:lnTo>
                <a:lnTo>
                  <a:pt x="89506" y="64483"/>
                </a:lnTo>
                <a:lnTo>
                  <a:pt x="68182" y="83716"/>
                </a:lnTo>
                <a:lnTo>
                  <a:pt x="47655" y="102850"/>
                </a:lnTo>
                <a:lnTo>
                  <a:pt x="38470" y="111530"/>
                </a:lnTo>
                <a:lnTo>
                  <a:pt x="0" y="167217"/>
                </a:lnTo>
                <a:lnTo>
                  <a:pt x="2364" y="251966"/>
                </a:lnTo>
                <a:lnTo>
                  <a:pt x="6972" y="423411"/>
                </a:lnTo>
                <a:lnTo>
                  <a:pt x="6972" y="438754"/>
                </a:lnTo>
                <a:lnTo>
                  <a:pt x="17074" y="459410"/>
                </a:lnTo>
                <a:lnTo>
                  <a:pt x="34362" y="480030"/>
                </a:lnTo>
                <a:lnTo>
                  <a:pt x="52595" y="485821"/>
                </a:lnTo>
                <a:lnTo>
                  <a:pt x="86110" y="500638"/>
                </a:lnTo>
                <a:lnTo>
                  <a:pt x="108413" y="508841"/>
                </a:lnTo>
                <a:lnTo>
                  <a:pt x="124473" y="508841"/>
                </a:lnTo>
                <a:lnTo>
                  <a:pt x="158382" y="502477"/>
                </a:lnTo>
                <a:lnTo>
                  <a:pt x="539060" y="414743"/>
                </a:lnTo>
                <a:lnTo>
                  <a:pt x="574295" y="405668"/>
                </a:lnTo>
                <a:lnTo>
                  <a:pt x="576169" y="401573"/>
                </a:lnTo>
                <a:lnTo>
                  <a:pt x="569340" y="397895"/>
                </a:lnTo>
                <a:lnTo>
                  <a:pt x="558104" y="390302"/>
                </a:lnTo>
                <a:lnTo>
                  <a:pt x="555705" y="386720"/>
                </a:lnTo>
                <a:lnTo>
                  <a:pt x="559263" y="366303"/>
                </a:lnTo>
                <a:lnTo>
                  <a:pt x="561663" y="308621"/>
                </a:lnTo>
                <a:lnTo>
                  <a:pt x="559561" y="225472"/>
                </a:lnTo>
                <a:lnTo>
                  <a:pt x="553114" y="151027"/>
                </a:lnTo>
                <a:lnTo>
                  <a:pt x="522106" y="109237"/>
                </a:lnTo>
                <a:lnTo>
                  <a:pt x="490731" y="78668"/>
                </a:lnTo>
                <a:lnTo>
                  <a:pt x="417130" y="28667"/>
                </a:lnTo>
                <a:lnTo>
                  <a:pt x="372380" y="13145"/>
                </a:lnTo>
                <a:lnTo>
                  <a:pt x="313612" y="1643"/>
                </a:lnTo>
                <a:lnTo>
                  <a:pt x="305369" y="205"/>
                </a:lnTo>
                <a:lnTo>
                  <a:pt x="302484" y="0"/>
                </a:lnTo>
                <a:close/>
              </a:path>
            </a:pathLst>
          </a:custGeom>
          <a:solidFill>
            <a:srgbClr val="EDEDED"/>
          </a:solidFill>
        </p:spPr>
        <p:txBody>
          <a:bodyPr wrap="square" lIns="0" tIns="0" rIns="0" bIns="0" rtlCol="0"/>
          <a:lstStyle/>
          <a:p>
            <a:endParaRPr/>
          </a:p>
        </p:txBody>
      </p:sp>
      <p:sp>
        <p:nvSpPr>
          <p:cNvPr id="143" name="object 143"/>
          <p:cNvSpPr/>
          <p:nvPr/>
        </p:nvSpPr>
        <p:spPr>
          <a:xfrm>
            <a:off x="720039" y="5593345"/>
            <a:ext cx="640715" cy="640715"/>
          </a:xfrm>
          <a:custGeom>
            <a:avLst/>
            <a:gdLst/>
            <a:ahLst/>
            <a:cxnLst/>
            <a:rect l="l" t="t" r="r" b="b"/>
            <a:pathLst>
              <a:path w="640715" h="640714">
                <a:moveTo>
                  <a:pt x="640119" y="320059"/>
                </a:moveTo>
                <a:lnTo>
                  <a:pt x="636649" y="367354"/>
                </a:lnTo>
                <a:lnTo>
                  <a:pt x="626568" y="412495"/>
                </a:lnTo>
                <a:lnTo>
                  <a:pt x="610371" y="454986"/>
                </a:lnTo>
                <a:lnTo>
                  <a:pt x="588554" y="494333"/>
                </a:lnTo>
                <a:lnTo>
                  <a:pt x="561612" y="530040"/>
                </a:lnTo>
                <a:lnTo>
                  <a:pt x="530040" y="561612"/>
                </a:lnTo>
                <a:lnTo>
                  <a:pt x="494333" y="588554"/>
                </a:lnTo>
                <a:lnTo>
                  <a:pt x="454986" y="610371"/>
                </a:lnTo>
                <a:lnTo>
                  <a:pt x="412495" y="626568"/>
                </a:lnTo>
                <a:lnTo>
                  <a:pt x="367354" y="636649"/>
                </a:lnTo>
                <a:lnTo>
                  <a:pt x="320059" y="640119"/>
                </a:lnTo>
                <a:lnTo>
                  <a:pt x="272762" y="636649"/>
                </a:lnTo>
                <a:lnTo>
                  <a:pt x="227620" y="626568"/>
                </a:lnTo>
                <a:lnTo>
                  <a:pt x="185128" y="610371"/>
                </a:lnTo>
                <a:lnTo>
                  <a:pt x="145781" y="588554"/>
                </a:lnTo>
                <a:lnTo>
                  <a:pt x="110074" y="561612"/>
                </a:lnTo>
                <a:lnTo>
                  <a:pt x="78503" y="530040"/>
                </a:lnTo>
                <a:lnTo>
                  <a:pt x="51562" y="494333"/>
                </a:lnTo>
                <a:lnTo>
                  <a:pt x="29746" y="454986"/>
                </a:lnTo>
                <a:lnTo>
                  <a:pt x="13550" y="412495"/>
                </a:lnTo>
                <a:lnTo>
                  <a:pt x="3470" y="367354"/>
                </a:lnTo>
                <a:lnTo>
                  <a:pt x="0" y="320059"/>
                </a:lnTo>
                <a:lnTo>
                  <a:pt x="3470" y="272762"/>
                </a:lnTo>
                <a:lnTo>
                  <a:pt x="13550" y="227620"/>
                </a:lnTo>
                <a:lnTo>
                  <a:pt x="29746" y="185128"/>
                </a:lnTo>
                <a:lnTo>
                  <a:pt x="51562" y="145781"/>
                </a:lnTo>
                <a:lnTo>
                  <a:pt x="78503" y="110074"/>
                </a:lnTo>
                <a:lnTo>
                  <a:pt x="110074" y="78503"/>
                </a:lnTo>
                <a:lnTo>
                  <a:pt x="145781" y="51562"/>
                </a:lnTo>
                <a:lnTo>
                  <a:pt x="185128" y="29746"/>
                </a:lnTo>
                <a:lnTo>
                  <a:pt x="227620" y="13550"/>
                </a:lnTo>
                <a:lnTo>
                  <a:pt x="272762" y="3470"/>
                </a:lnTo>
                <a:lnTo>
                  <a:pt x="320059" y="0"/>
                </a:lnTo>
                <a:lnTo>
                  <a:pt x="367354" y="3470"/>
                </a:lnTo>
                <a:lnTo>
                  <a:pt x="412495" y="13550"/>
                </a:lnTo>
                <a:lnTo>
                  <a:pt x="454986" y="29746"/>
                </a:lnTo>
                <a:lnTo>
                  <a:pt x="494333" y="51562"/>
                </a:lnTo>
                <a:lnTo>
                  <a:pt x="530040" y="78503"/>
                </a:lnTo>
                <a:lnTo>
                  <a:pt x="561612" y="110074"/>
                </a:lnTo>
                <a:lnTo>
                  <a:pt x="588554" y="145781"/>
                </a:lnTo>
                <a:lnTo>
                  <a:pt x="610371" y="185128"/>
                </a:lnTo>
                <a:lnTo>
                  <a:pt x="626568" y="227620"/>
                </a:lnTo>
                <a:lnTo>
                  <a:pt x="636649" y="272762"/>
                </a:lnTo>
                <a:lnTo>
                  <a:pt x="640119" y="320059"/>
                </a:lnTo>
                <a:close/>
              </a:path>
            </a:pathLst>
          </a:custGeom>
          <a:ln w="5313">
            <a:solidFill>
              <a:srgbClr val="000000"/>
            </a:solidFill>
          </a:ln>
        </p:spPr>
        <p:txBody>
          <a:bodyPr wrap="square" lIns="0" tIns="0" rIns="0" bIns="0" rtlCol="0"/>
          <a:lstStyle/>
          <a:p>
            <a:endParaRPr/>
          </a:p>
        </p:txBody>
      </p:sp>
      <p:sp>
        <p:nvSpPr>
          <p:cNvPr id="144" name="object 144"/>
          <p:cNvSpPr/>
          <p:nvPr/>
        </p:nvSpPr>
        <p:spPr>
          <a:xfrm>
            <a:off x="819160" y="5681024"/>
            <a:ext cx="0" cy="364490"/>
          </a:xfrm>
          <a:custGeom>
            <a:avLst/>
            <a:gdLst/>
            <a:ahLst/>
            <a:cxnLst/>
            <a:rect l="l" t="t" r="r" b="b"/>
            <a:pathLst>
              <a:path h="364489">
                <a:moveTo>
                  <a:pt x="0" y="363974"/>
                </a:moveTo>
                <a:lnTo>
                  <a:pt x="0" y="0"/>
                </a:lnTo>
              </a:path>
            </a:pathLst>
          </a:custGeom>
          <a:ln w="3175">
            <a:solidFill>
              <a:srgbClr val="000000"/>
            </a:solidFill>
          </a:ln>
        </p:spPr>
        <p:txBody>
          <a:bodyPr wrap="square" lIns="0" tIns="0" rIns="0" bIns="0" rtlCol="0"/>
          <a:lstStyle/>
          <a:p>
            <a:endParaRPr/>
          </a:p>
        </p:txBody>
      </p:sp>
      <p:sp>
        <p:nvSpPr>
          <p:cNvPr id="145" name="object 145"/>
          <p:cNvSpPr/>
          <p:nvPr/>
        </p:nvSpPr>
        <p:spPr>
          <a:xfrm>
            <a:off x="770758" y="5740436"/>
            <a:ext cx="15875" cy="307340"/>
          </a:xfrm>
          <a:custGeom>
            <a:avLst/>
            <a:gdLst/>
            <a:ahLst/>
            <a:cxnLst/>
            <a:rect l="l" t="t" r="r" b="b"/>
            <a:pathLst>
              <a:path w="15875" h="307339">
                <a:moveTo>
                  <a:pt x="15318" y="307009"/>
                </a:moveTo>
                <a:lnTo>
                  <a:pt x="9542" y="303554"/>
                </a:lnTo>
                <a:lnTo>
                  <a:pt x="6669" y="292708"/>
                </a:lnTo>
                <a:lnTo>
                  <a:pt x="5850" y="265748"/>
                </a:lnTo>
                <a:lnTo>
                  <a:pt x="6232" y="213950"/>
                </a:lnTo>
                <a:lnTo>
                  <a:pt x="5480" y="159505"/>
                </a:lnTo>
                <a:lnTo>
                  <a:pt x="3313" y="88295"/>
                </a:lnTo>
                <a:lnTo>
                  <a:pt x="1047" y="26424"/>
                </a:lnTo>
                <a:lnTo>
                  <a:pt x="0" y="0"/>
                </a:lnTo>
              </a:path>
            </a:pathLst>
          </a:custGeom>
          <a:ln w="3175">
            <a:solidFill>
              <a:srgbClr val="000000"/>
            </a:solidFill>
          </a:ln>
        </p:spPr>
        <p:txBody>
          <a:bodyPr wrap="square" lIns="0" tIns="0" rIns="0" bIns="0" rtlCol="0"/>
          <a:lstStyle/>
          <a:p>
            <a:endParaRPr/>
          </a:p>
        </p:txBody>
      </p:sp>
      <p:sp>
        <p:nvSpPr>
          <p:cNvPr id="146" name="object 146"/>
          <p:cNvSpPr/>
          <p:nvPr/>
        </p:nvSpPr>
        <p:spPr>
          <a:xfrm>
            <a:off x="1313359" y="5750004"/>
            <a:ext cx="12065" cy="233679"/>
          </a:xfrm>
          <a:custGeom>
            <a:avLst/>
            <a:gdLst/>
            <a:ahLst/>
            <a:cxnLst/>
            <a:rect l="l" t="t" r="r" b="b"/>
            <a:pathLst>
              <a:path w="12065" h="233679">
                <a:moveTo>
                  <a:pt x="1014" y="0"/>
                </a:moveTo>
                <a:lnTo>
                  <a:pt x="9092" y="112036"/>
                </a:lnTo>
                <a:lnTo>
                  <a:pt x="11678" y="173720"/>
                </a:lnTo>
                <a:lnTo>
                  <a:pt x="8679" y="206957"/>
                </a:lnTo>
                <a:lnTo>
                  <a:pt x="0" y="233651"/>
                </a:lnTo>
              </a:path>
            </a:pathLst>
          </a:custGeom>
          <a:ln w="5313">
            <a:solidFill>
              <a:srgbClr val="000000"/>
            </a:solidFill>
          </a:ln>
        </p:spPr>
        <p:txBody>
          <a:bodyPr wrap="square" lIns="0" tIns="0" rIns="0" bIns="0" rtlCol="0"/>
          <a:lstStyle/>
          <a:p>
            <a:endParaRPr/>
          </a:p>
        </p:txBody>
      </p:sp>
      <p:sp>
        <p:nvSpPr>
          <p:cNvPr id="147" name="object 147"/>
          <p:cNvSpPr/>
          <p:nvPr/>
        </p:nvSpPr>
        <p:spPr>
          <a:xfrm>
            <a:off x="758817" y="5636120"/>
            <a:ext cx="130175" cy="446405"/>
          </a:xfrm>
          <a:custGeom>
            <a:avLst/>
            <a:gdLst/>
            <a:ahLst/>
            <a:cxnLst/>
            <a:rect l="l" t="t" r="r" b="b"/>
            <a:pathLst>
              <a:path w="130175" h="446404">
                <a:moveTo>
                  <a:pt x="0" y="124449"/>
                </a:moveTo>
                <a:lnTo>
                  <a:pt x="3010" y="231370"/>
                </a:lnTo>
                <a:lnTo>
                  <a:pt x="4738" y="293698"/>
                </a:lnTo>
                <a:lnTo>
                  <a:pt x="5838" y="335449"/>
                </a:lnTo>
                <a:lnTo>
                  <a:pt x="6960" y="380642"/>
                </a:lnTo>
                <a:lnTo>
                  <a:pt x="14988" y="413108"/>
                </a:lnTo>
                <a:lnTo>
                  <a:pt x="31355" y="432111"/>
                </a:lnTo>
                <a:lnTo>
                  <a:pt x="47474" y="441032"/>
                </a:lnTo>
                <a:lnTo>
                  <a:pt x="54756" y="443255"/>
                </a:lnTo>
                <a:lnTo>
                  <a:pt x="98788" y="446116"/>
                </a:lnTo>
                <a:lnTo>
                  <a:pt x="121050" y="434273"/>
                </a:lnTo>
                <a:lnTo>
                  <a:pt x="128964" y="418942"/>
                </a:lnTo>
                <a:lnTo>
                  <a:pt x="129953" y="411340"/>
                </a:lnTo>
                <a:lnTo>
                  <a:pt x="121332" y="0"/>
                </a:lnTo>
              </a:path>
            </a:pathLst>
          </a:custGeom>
          <a:ln w="5313">
            <a:solidFill>
              <a:srgbClr val="000000"/>
            </a:solidFill>
          </a:ln>
        </p:spPr>
        <p:txBody>
          <a:bodyPr wrap="square" lIns="0" tIns="0" rIns="0" bIns="0" rtlCol="0"/>
          <a:lstStyle/>
          <a:p>
            <a:endParaRPr/>
          </a:p>
        </p:txBody>
      </p:sp>
      <p:sp>
        <p:nvSpPr>
          <p:cNvPr id="148" name="object 148"/>
          <p:cNvSpPr/>
          <p:nvPr/>
        </p:nvSpPr>
        <p:spPr>
          <a:xfrm>
            <a:off x="754279" y="5955781"/>
            <a:ext cx="628963" cy="217299"/>
          </a:xfrm>
          <a:prstGeom prst="rect">
            <a:avLst/>
          </a:prstGeom>
          <a:blipFill>
            <a:blip r:embed="rId13" cstate="print"/>
            <a:stretch>
              <a:fillRect/>
            </a:stretch>
          </a:blipFill>
        </p:spPr>
        <p:txBody>
          <a:bodyPr wrap="square" lIns="0" tIns="0" rIns="0" bIns="0" rtlCol="0"/>
          <a:lstStyle/>
          <a:p>
            <a:endParaRPr/>
          </a:p>
        </p:txBody>
      </p:sp>
      <p:sp>
        <p:nvSpPr>
          <p:cNvPr id="149" name="object 149"/>
          <p:cNvSpPr/>
          <p:nvPr/>
        </p:nvSpPr>
        <p:spPr>
          <a:xfrm>
            <a:off x="801062" y="5982639"/>
            <a:ext cx="539750" cy="119380"/>
          </a:xfrm>
          <a:custGeom>
            <a:avLst/>
            <a:gdLst/>
            <a:ahLst/>
            <a:cxnLst/>
            <a:rect l="l" t="t" r="r" b="b"/>
            <a:pathLst>
              <a:path w="539750" h="119379">
                <a:moveTo>
                  <a:pt x="512661" y="0"/>
                </a:moveTo>
                <a:lnTo>
                  <a:pt x="519216" y="5575"/>
                </a:lnTo>
                <a:lnTo>
                  <a:pt x="529401" y="9563"/>
                </a:lnTo>
                <a:lnTo>
                  <a:pt x="539574" y="13539"/>
                </a:lnTo>
                <a:lnTo>
                  <a:pt x="529401" y="17969"/>
                </a:lnTo>
                <a:lnTo>
                  <a:pt x="300699" y="70533"/>
                </a:lnTo>
                <a:lnTo>
                  <a:pt x="180072" y="98288"/>
                </a:lnTo>
                <a:lnTo>
                  <a:pt x="127567" y="110444"/>
                </a:lnTo>
                <a:lnTo>
                  <a:pt x="103232" y="116210"/>
                </a:lnTo>
                <a:lnTo>
                  <a:pt x="82531" y="119384"/>
                </a:lnTo>
                <a:lnTo>
                  <a:pt x="67619" y="119031"/>
                </a:lnTo>
                <a:lnTo>
                  <a:pt x="58598" y="117268"/>
                </a:lnTo>
                <a:lnTo>
                  <a:pt x="55568" y="116210"/>
                </a:lnTo>
                <a:lnTo>
                  <a:pt x="0" y="93166"/>
                </a:lnTo>
                <a:lnTo>
                  <a:pt x="33718" y="105597"/>
                </a:lnTo>
                <a:lnTo>
                  <a:pt x="56982" y="110542"/>
                </a:lnTo>
                <a:lnTo>
                  <a:pt x="80614" y="108721"/>
                </a:lnTo>
                <a:lnTo>
                  <a:pt x="115434" y="100856"/>
                </a:lnTo>
                <a:lnTo>
                  <a:pt x="198495" y="81494"/>
                </a:lnTo>
                <a:lnTo>
                  <a:pt x="324013" y="52739"/>
                </a:lnTo>
                <a:lnTo>
                  <a:pt x="438527" y="26647"/>
                </a:lnTo>
                <a:lnTo>
                  <a:pt x="488579" y="15271"/>
                </a:lnTo>
                <a:lnTo>
                  <a:pt x="498693" y="13225"/>
                </a:lnTo>
                <a:lnTo>
                  <a:pt x="504574" y="10953"/>
                </a:lnTo>
                <a:lnTo>
                  <a:pt x="508477" y="7021"/>
                </a:lnTo>
                <a:lnTo>
                  <a:pt x="512661" y="0"/>
                </a:lnTo>
                <a:close/>
              </a:path>
            </a:pathLst>
          </a:custGeom>
          <a:ln w="5313">
            <a:solidFill>
              <a:srgbClr val="E30613"/>
            </a:solidFill>
          </a:ln>
        </p:spPr>
        <p:txBody>
          <a:bodyPr wrap="square" lIns="0" tIns="0" rIns="0" bIns="0" rtlCol="0"/>
          <a:lstStyle/>
          <a:p>
            <a:endParaRPr/>
          </a:p>
        </p:txBody>
      </p:sp>
      <p:sp>
        <p:nvSpPr>
          <p:cNvPr id="150" name="object 150"/>
          <p:cNvSpPr txBox="1"/>
          <p:nvPr/>
        </p:nvSpPr>
        <p:spPr>
          <a:xfrm>
            <a:off x="1768571" y="6250120"/>
            <a:ext cx="401130" cy="115416"/>
          </a:xfrm>
          <a:prstGeom prst="rect">
            <a:avLst/>
          </a:prstGeom>
        </p:spPr>
        <p:txBody>
          <a:bodyPr vert="horz" wrap="square" lIns="0" tIns="0" rIns="0" bIns="0" rtlCol="0">
            <a:spAutoFit/>
          </a:bodyPr>
          <a:lstStyle/>
          <a:p>
            <a:pPr>
              <a:lnSpc>
                <a:spcPct val="100000"/>
              </a:lnSpc>
            </a:pPr>
            <a:r>
              <a:rPr sz="750" spc="-60" dirty="0">
                <a:solidFill>
                  <a:srgbClr val="4A4A49"/>
                </a:solidFill>
                <a:latin typeface="Arial"/>
                <a:cs typeface="Arial"/>
              </a:rPr>
              <a:t>フラット</a:t>
            </a:r>
            <a:endParaRPr sz="750" dirty="0">
              <a:latin typeface="Arial"/>
              <a:cs typeface="Arial"/>
            </a:endParaRPr>
          </a:p>
        </p:txBody>
      </p:sp>
      <p:sp>
        <p:nvSpPr>
          <p:cNvPr id="151" name="object 151"/>
          <p:cNvSpPr/>
          <p:nvPr/>
        </p:nvSpPr>
        <p:spPr>
          <a:xfrm>
            <a:off x="1583798" y="5071910"/>
            <a:ext cx="584990" cy="1008769"/>
          </a:xfrm>
          <a:prstGeom prst="rect">
            <a:avLst/>
          </a:prstGeom>
          <a:blipFill>
            <a:blip r:embed="rId14" cstate="print"/>
            <a:stretch>
              <a:fillRect/>
            </a:stretch>
          </a:blipFill>
        </p:spPr>
        <p:txBody>
          <a:bodyPr wrap="square" lIns="0" tIns="0" rIns="0" bIns="0" rtlCol="0"/>
          <a:lstStyle/>
          <a:p>
            <a:endParaRPr/>
          </a:p>
        </p:txBody>
      </p:sp>
      <p:sp>
        <p:nvSpPr>
          <p:cNvPr id="152" name="object 152"/>
          <p:cNvSpPr/>
          <p:nvPr/>
        </p:nvSpPr>
        <p:spPr>
          <a:xfrm>
            <a:off x="1631490" y="5095738"/>
            <a:ext cx="489584" cy="916940"/>
          </a:xfrm>
          <a:custGeom>
            <a:avLst/>
            <a:gdLst/>
            <a:ahLst/>
            <a:cxnLst/>
            <a:rect l="l" t="t" r="r" b="b"/>
            <a:pathLst>
              <a:path w="489585" h="916939">
                <a:moveTo>
                  <a:pt x="428699" y="0"/>
                </a:moveTo>
                <a:lnTo>
                  <a:pt x="418469" y="1533"/>
                </a:lnTo>
                <a:lnTo>
                  <a:pt x="69156" y="21592"/>
                </a:lnTo>
                <a:lnTo>
                  <a:pt x="57541" y="22497"/>
                </a:lnTo>
                <a:lnTo>
                  <a:pt x="51457" y="24397"/>
                </a:lnTo>
                <a:lnTo>
                  <a:pt x="48912" y="28730"/>
                </a:lnTo>
                <a:lnTo>
                  <a:pt x="47915" y="36935"/>
                </a:lnTo>
                <a:lnTo>
                  <a:pt x="44715" y="53584"/>
                </a:lnTo>
                <a:lnTo>
                  <a:pt x="42418" y="68352"/>
                </a:lnTo>
                <a:lnTo>
                  <a:pt x="39918" y="89536"/>
                </a:lnTo>
                <a:lnTo>
                  <a:pt x="36107" y="125433"/>
                </a:lnTo>
                <a:lnTo>
                  <a:pt x="657" y="411023"/>
                </a:lnTo>
                <a:lnTo>
                  <a:pt x="952" y="460718"/>
                </a:lnTo>
                <a:lnTo>
                  <a:pt x="1447" y="575797"/>
                </a:lnTo>
                <a:lnTo>
                  <a:pt x="1559" y="705257"/>
                </a:lnTo>
                <a:lnTo>
                  <a:pt x="705" y="798089"/>
                </a:lnTo>
                <a:lnTo>
                  <a:pt x="0" y="837068"/>
                </a:lnTo>
                <a:lnTo>
                  <a:pt x="1732" y="857704"/>
                </a:lnTo>
                <a:lnTo>
                  <a:pt x="7673" y="866875"/>
                </a:lnTo>
                <a:lnTo>
                  <a:pt x="19594" y="871460"/>
                </a:lnTo>
                <a:lnTo>
                  <a:pt x="105740" y="909023"/>
                </a:lnTo>
                <a:lnTo>
                  <a:pt x="119612" y="914734"/>
                </a:lnTo>
                <a:lnTo>
                  <a:pt x="129850" y="916834"/>
                </a:lnTo>
                <a:lnTo>
                  <a:pt x="141507" y="915500"/>
                </a:lnTo>
                <a:lnTo>
                  <a:pt x="159637" y="910909"/>
                </a:lnTo>
                <a:lnTo>
                  <a:pt x="459769" y="838876"/>
                </a:lnTo>
                <a:lnTo>
                  <a:pt x="476161" y="834078"/>
                </a:lnTo>
                <a:lnTo>
                  <a:pt x="484698" y="828967"/>
                </a:lnTo>
                <a:lnTo>
                  <a:pt x="488146" y="820385"/>
                </a:lnTo>
                <a:lnTo>
                  <a:pt x="489272" y="805170"/>
                </a:lnTo>
                <a:lnTo>
                  <a:pt x="489225" y="575797"/>
                </a:lnTo>
                <a:lnTo>
                  <a:pt x="488866" y="509133"/>
                </a:lnTo>
                <a:lnTo>
                  <a:pt x="487722" y="445492"/>
                </a:lnTo>
                <a:lnTo>
                  <a:pt x="485956" y="395106"/>
                </a:lnTo>
                <a:lnTo>
                  <a:pt x="481010" y="340220"/>
                </a:lnTo>
                <a:lnTo>
                  <a:pt x="476050" y="313463"/>
                </a:lnTo>
                <a:lnTo>
                  <a:pt x="467287" y="259533"/>
                </a:lnTo>
                <a:lnTo>
                  <a:pt x="456818" y="191376"/>
                </a:lnTo>
                <a:lnTo>
                  <a:pt x="446742" y="121940"/>
                </a:lnTo>
                <a:lnTo>
                  <a:pt x="439158" y="64174"/>
                </a:lnTo>
                <a:lnTo>
                  <a:pt x="435887" y="11980"/>
                </a:lnTo>
                <a:lnTo>
                  <a:pt x="433952" y="2560"/>
                </a:lnTo>
                <a:lnTo>
                  <a:pt x="428699" y="0"/>
                </a:lnTo>
                <a:close/>
              </a:path>
            </a:pathLst>
          </a:custGeom>
          <a:solidFill>
            <a:srgbClr val="EDEDED"/>
          </a:solidFill>
        </p:spPr>
        <p:txBody>
          <a:bodyPr wrap="square" lIns="0" tIns="0" rIns="0" bIns="0" rtlCol="0"/>
          <a:lstStyle/>
          <a:p>
            <a:endParaRPr/>
          </a:p>
        </p:txBody>
      </p:sp>
      <p:sp>
        <p:nvSpPr>
          <p:cNvPr id="153" name="object 153"/>
          <p:cNvSpPr/>
          <p:nvPr/>
        </p:nvSpPr>
        <p:spPr>
          <a:xfrm>
            <a:off x="1631490" y="5095738"/>
            <a:ext cx="489584" cy="916940"/>
          </a:xfrm>
          <a:custGeom>
            <a:avLst/>
            <a:gdLst/>
            <a:ahLst/>
            <a:cxnLst/>
            <a:rect l="l" t="t" r="r" b="b"/>
            <a:pathLst>
              <a:path w="489585" h="916939">
                <a:moveTo>
                  <a:pt x="105740" y="909023"/>
                </a:moveTo>
                <a:lnTo>
                  <a:pt x="19594" y="871460"/>
                </a:lnTo>
                <a:lnTo>
                  <a:pt x="7673" y="866875"/>
                </a:lnTo>
                <a:lnTo>
                  <a:pt x="1732" y="857704"/>
                </a:lnTo>
                <a:lnTo>
                  <a:pt x="0" y="837068"/>
                </a:lnTo>
                <a:lnTo>
                  <a:pt x="705" y="798089"/>
                </a:lnTo>
                <a:lnTo>
                  <a:pt x="1559" y="705257"/>
                </a:lnTo>
                <a:lnTo>
                  <a:pt x="1447" y="575797"/>
                </a:lnTo>
                <a:lnTo>
                  <a:pt x="952" y="460718"/>
                </a:lnTo>
                <a:lnTo>
                  <a:pt x="657" y="411023"/>
                </a:lnTo>
                <a:lnTo>
                  <a:pt x="36107" y="125433"/>
                </a:lnTo>
                <a:lnTo>
                  <a:pt x="39918" y="89536"/>
                </a:lnTo>
                <a:lnTo>
                  <a:pt x="42418" y="68352"/>
                </a:lnTo>
                <a:lnTo>
                  <a:pt x="44715" y="53584"/>
                </a:lnTo>
                <a:lnTo>
                  <a:pt x="47915" y="36935"/>
                </a:lnTo>
                <a:lnTo>
                  <a:pt x="48912" y="28730"/>
                </a:lnTo>
                <a:lnTo>
                  <a:pt x="132199" y="17959"/>
                </a:lnTo>
                <a:lnTo>
                  <a:pt x="251335" y="11120"/>
                </a:lnTo>
                <a:lnTo>
                  <a:pt x="366710" y="4501"/>
                </a:lnTo>
                <a:lnTo>
                  <a:pt x="418469" y="1533"/>
                </a:lnTo>
                <a:lnTo>
                  <a:pt x="428699" y="0"/>
                </a:lnTo>
                <a:lnTo>
                  <a:pt x="433952" y="2560"/>
                </a:lnTo>
                <a:lnTo>
                  <a:pt x="435887" y="11980"/>
                </a:lnTo>
                <a:lnTo>
                  <a:pt x="436164" y="31025"/>
                </a:lnTo>
                <a:lnTo>
                  <a:pt x="439158" y="64174"/>
                </a:lnTo>
                <a:lnTo>
                  <a:pt x="446742" y="121940"/>
                </a:lnTo>
                <a:lnTo>
                  <a:pt x="456818" y="191376"/>
                </a:lnTo>
                <a:lnTo>
                  <a:pt x="467287" y="259533"/>
                </a:lnTo>
                <a:lnTo>
                  <a:pt x="476050" y="313463"/>
                </a:lnTo>
                <a:lnTo>
                  <a:pt x="481010" y="340220"/>
                </a:lnTo>
                <a:lnTo>
                  <a:pt x="483680" y="359505"/>
                </a:lnTo>
                <a:lnTo>
                  <a:pt x="485956" y="395106"/>
                </a:lnTo>
                <a:lnTo>
                  <a:pt x="487722" y="445492"/>
                </a:lnTo>
                <a:lnTo>
                  <a:pt x="488866" y="509133"/>
                </a:lnTo>
                <a:lnTo>
                  <a:pt x="489272" y="584497"/>
                </a:lnTo>
                <a:lnTo>
                  <a:pt x="489272" y="805170"/>
                </a:lnTo>
                <a:lnTo>
                  <a:pt x="459769" y="838876"/>
                </a:lnTo>
                <a:lnTo>
                  <a:pt x="400925" y="853340"/>
                </a:lnTo>
                <a:lnTo>
                  <a:pt x="299082" y="877745"/>
                </a:lnTo>
                <a:lnTo>
                  <a:pt x="202550" y="900723"/>
                </a:lnTo>
                <a:lnTo>
                  <a:pt x="159637" y="910909"/>
                </a:lnTo>
                <a:lnTo>
                  <a:pt x="141507" y="915500"/>
                </a:lnTo>
                <a:lnTo>
                  <a:pt x="129850" y="916834"/>
                </a:lnTo>
                <a:lnTo>
                  <a:pt x="119612" y="914734"/>
                </a:lnTo>
                <a:lnTo>
                  <a:pt x="105740" y="909023"/>
                </a:lnTo>
                <a:close/>
              </a:path>
            </a:pathLst>
          </a:custGeom>
          <a:ln w="5313">
            <a:solidFill>
              <a:srgbClr val="000000"/>
            </a:solidFill>
          </a:ln>
        </p:spPr>
        <p:txBody>
          <a:bodyPr wrap="square" lIns="0" tIns="0" rIns="0" bIns="0" rtlCol="0"/>
          <a:lstStyle/>
          <a:p>
            <a:endParaRPr/>
          </a:p>
        </p:txBody>
      </p:sp>
      <p:sp>
        <p:nvSpPr>
          <p:cNvPr id="154" name="object 154"/>
          <p:cNvSpPr/>
          <p:nvPr/>
        </p:nvSpPr>
        <p:spPr>
          <a:xfrm>
            <a:off x="1712939" y="5153010"/>
            <a:ext cx="50800" cy="833119"/>
          </a:xfrm>
          <a:custGeom>
            <a:avLst/>
            <a:gdLst/>
            <a:ahLst/>
            <a:cxnLst/>
            <a:rect l="l" t="t" r="r" b="b"/>
            <a:pathLst>
              <a:path w="50800" h="833120">
                <a:moveTo>
                  <a:pt x="46028" y="832876"/>
                </a:moveTo>
                <a:lnTo>
                  <a:pt x="50613" y="433130"/>
                </a:lnTo>
                <a:lnTo>
                  <a:pt x="50129" y="373480"/>
                </a:lnTo>
                <a:lnTo>
                  <a:pt x="48034" y="332974"/>
                </a:lnTo>
                <a:lnTo>
                  <a:pt x="42983"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155" name="object 155"/>
          <p:cNvSpPr/>
          <p:nvPr/>
        </p:nvSpPr>
        <p:spPr>
          <a:xfrm>
            <a:off x="1658751" y="5895902"/>
            <a:ext cx="45720" cy="53340"/>
          </a:xfrm>
          <a:custGeom>
            <a:avLst/>
            <a:gdLst/>
            <a:ahLst/>
            <a:cxnLst/>
            <a:rect l="l" t="t" r="r" b="b"/>
            <a:pathLst>
              <a:path w="45719" h="53339">
                <a:moveTo>
                  <a:pt x="0" y="52726"/>
                </a:moveTo>
                <a:lnTo>
                  <a:pt x="45347" y="0"/>
                </a:lnTo>
              </a:path>
            </a:pathLst>
          </a:custGeom>
          <a:ln w="3175">
            <a:solidFill>
              <a:srgbClr val="000000"/>
            </a:solidFill>
          </a:ln>
        </p:spPr>
        <p:txBody>
          <a:bodyPr wrap="square" lIns="0" tIns="0" rIns="0" bIns="0" rtlCol="0"/>
          <a:lstStyle/>
          <a:p>
            <a:endParaRPr/>
          </a:p>
        </p:txBody>
      </p:sp>
      <p:sp>
        <p:nvSpPr>
          <p:cNvPr id="156" name="object 156"/>
          <p:cNvSpPr/>
          <p:nvPr/>
        </p:nvSpPr>
        <p:spPr>
          <a:xfrm>
            <a:off x="1708358" y="5897197"/>
            <a:ext cx="35560" cy="88900"/>
          </a:xfrm>
          <a:custGeom>
            <a:avLst/>
            <a:gdLst/>
            <a:ahLst/>
            <a:cxnLst/>
            <a:rect l="l" t="t" r="r" b="b"/>
            <a:pathLst>
              <a:path w="35560" h="88900">
                <a:moveTo>
                  <a:pt x="35246" y="88689"/>
                </a:moveTo>
                <a:lnTo>
                  <a:pt x="0" y="0"/>
                </a:lnTo>
              </a:path>
            </a:pathLst>
          </a:custGeom>
          <a:ln w="3175">
            <a:solidFill>
              <a:srgbClr val="000000"/>
            </a:solidFill>
          </a:ln>
        </p:spPr>
        <p:txBody>
          <a:bodyPr wrap="square" lIns="0" tIns="0" rIns="0" bIns="0" rtlCol="0"/>
          <a:lstStyle/>
          <a:p>
            <a:endParaRPr/>
          </a:p>
        </p:txBody>
      </p:sp>
      <p:sp>
        <p:nvSpPr>
          <p:cNvPr id="157" name="object 157"/>
          <p:cNvSpPr/>
          <p:nvPr/>
        </p:nvSpPr>
        <p:spPr>
          <a:xfrm>
            <a:off x="1706288" y="5537233"/>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158" name="object 158"/>
          <p:cNvSpPr/>
          <p:nvPr/>
        </p:nvSpPr>
        <p:spPr>
          <a:xfrm>
            <a:off x="1657554" y="5955182"/>
            <a:ext cx="83820" cy="37465"/>
          </a:xfrm>
          <a:custGeom>
            <a:avLst/>
            <a:gdLst/>
            <a:ahLst/>
            <a:cxnLst/>
            <a:rect l="l" t="t" r="r" b="b"/>
            <a:pathLst>
              <a:path w="83819" h="37464">
                <a:moveTo>
                  <a:pt x="83662" y="37061"/>
                </a:moveTo>
                <a:lnTo>
                  <a:pt x="0" y="0"/>
                </a:lnTo>
              </a:path>
            </a:pathLst>
          </a:custGeom>
          <a:ln w="3175">
            <a:solidFill>
              <a:srgbClr val="000000"/>
            </a:solidFill>
          </a:ln>
        </p:spPr>
        <p:txBody>
          <a:bodyPr wrap="square" lIns="0" tIns="0" rIns="0" bIns="0" rtlCol="0"/>
          <a:lstStyle/>
          <a:p>
            <a:endParaRPr/>
          </a:p>
        </p:txBody>
      </p:sp>
      <p:sp>
        <p:nvSpPr>
          <p:cNvPr id="159" name="object 159"/>
          <p:cNvSpPr/>
          <p:nvPr/>
        </p:nvSpPr>
        <p:spPr>
          <a:xfrm>
            <a:off x="1645722" y="5162818"/>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160" name="object 160"/>
          <p:cNvSpPr/>
          <p:nvPr/>
        </p:nvSpPr>
        <p:spPr>
          <a:xfrm>
            <a:off x="1542379" y="5563235"/>
            <a:ext cx="658910" cy="571610"/>
          </a:xfrm>
          <a:prstGeom prst="rect">
            <a:avLst/>
          </a:prstGeom>
          <a:blipFill>
            <a:blip r:embed="rId15" cstate="print"/>
            <a:stretch>
              <a:fillRect/>
            </a:stretch>
          </a:blipFill>
        </p:spPr>
        <p:txBody>
          <a:bodyPr wrap="square" lIns="0" tIns="0" rIns="0" bIns="0" rtlCol="0"/>
          <a:lstStyle/>
          <a:p>
            <a:endParaRPr/>
          </a:p>
        </p:txBody>
      </p:sp>
      <p:sp>
        <p:nvSpPr>
          <p:cNvPr id="161" name="object 161"/>
          <p:cNvSpPr/>
          <p:nvPr/>
        </p:nvSpPr>
        <p:spPr>
          <a:xfrm>
            <a:off x="1591430" y="5589070"/>
            <a:ext cx="561340" cy="474980"/>
          </a:xfrm>
          <a:custGeom>
            <a:avLst/>
            <a:gdLst/>
            <a:ahLst/>
            <a:cxnLst/>
            <a:rect l="l" t="t" r="r" b="b"/>
            <a:pathLst>
              <a:path w="561339" h="474979">
                <a:moveTo>
                  <a:pt x="264467" y="0"/>
                </a:moveTo>
                <a:lnTo>
                  <a:pt x="215292" y="3725"/>
                </a:lnTo>
                <a:lnTo>
                  <a:pt x="168450" y="14534"/>
                </a:lnTo>
                <a:lnTo>
                  <a:pt x="124490" y="31879"/>
                </a:lnTo>
                <a:lnTo>
                  <a:pt x="83961" y="55209"/>
                </a:lnTo>
                <a:lnTo>
                  <a:pt x="47412" y="83977"/>
                </a:lnTo>
                <a:lnTo>
                  <a:pt x="15390" y="117631"/>
                </a:lnTo>
                <a:lnTo>
                  <a:pt x="16276" y="183486"/>
                </a:lnTo>
                <a:lnTo>
                  <a:pt x="16594" y="245255"/>
                </a:lnTo>
                <a:lnTo>
                  <a:pt x="16114" y="297744"/>
                </a:lnTo>
                <a:lnTo>
                  <a:pt x="10638" y="370666"/>
                </a:lnTo>
                <a:lnTo>
                  <a:pt x="0" y="410993"/>
                </a:lnTo>
                <a:lnTo>
                  <a:pt x="128090" y="465547"/>
                </a:lnTo>
                <a:lnTo>
                  <a:pt x="144140" y="471697"/>
                </a:lnTo>
                <a:lnTo>
                  <a:pt x="153921" y="474355"/>
                </a:lnTo>
                <a:lnTo>
                  <a:pt x="158792" y="474922"/>
                </a:lnTo>
                <a:lnTo>
                  <a:pt x="160113" y="474800"/>
                </a:lnTo>
                <a:lnTo>
                  <a:pt x="481407" y="399973"/>
                </a:lnTo>
                <a:lnTo>
                  <a:pt x="530327" y="387721"/>
                </a:lnTo>
                <a:lnTo>
                  <a:pt x="561180" y="370344"/>
                </a:lnTo>
                <a:lnTo>
                  <a:pt x="559291" y="363540"/>
                </a:lnTo>
                <a:lnTo>
                  <a:pt x="557985" y="356154"/>
                </a:lnTo>
                <a:lnTo>
                  <a:pt x="557998" y="335760"/>
                </a:lnTo>
                <a:lnTo>
                  <a:pt x="557702" y="304836"/>
                </a:lnTo>
                <a:lnTo>
                  <a:pt x="557521" y="278550"/>
                </a:lnTo>
                <a:lnTo>
                  <a:pt x="557396" y="244000"/>
                </a:lnTo>
                <a:lnTo>
                  <a:pt x="557257" y="187145"/>
                </a:lnTo>
                <a:lnTo>
                  <a:pt x="535310" y="147380"/>
                </a:lnTo>
                <a:lnTo>
                  <a:pt x="508174" y="111290"/>
                </a:lnTo>
                <a:lnTo>
                  <a:pt x="476351" y="79375"/>
                </a:lnTo>
                <a:lnTo>
                  <a:pt x="440342" y="52138"/>
                </a:lnTo>
                <a:lnTo>
                  <a:pt x="400647" y="30080"/>
                </a:lnTo>
                <a:lnTo>
                  <a:pt x="357770" y="13703"/>
                </a:lnTo>
                <a:lnTo>
                  <a:pt x="312209" y="3509"/>
                </a:lnTo>
                <a:lnTo>
                  <a:pt x="264467" y="0"/>
                </a:lnTo>
                <a:close/>
              </a:path>
            </a:pathLst>
          </a:custGeom>
          <a:solidFill>
            <a:srgbClr val="EDEDED"/>
          </a:solidFill>
        </p:spPr>
        <p:txBody>
          <a:bodyPr wrap="square" lIns="0" tIns="0" rIns="0" bIns="0" rtlCol="0"/>
          <a:lstStyle/>
          <a:p>
            <a:endParaRPr/>
          </a:p>
        </p:txBody>
      </p:sp>
      <p:sp>
        <p:nvSpPr>
          <p:cNvPr id="162" name="object 162"/>
          <p:cNvSpPr/>
          <p:nvPr/>
        </p:nvSpPr>
        <p:spPr>
          <a:xfrm>
            <a:off x="1591430" y="5589070"/>
            <a:ext cx="561340" cy="474980"/>
          </a:xfrm>
          <a:custGeom>
            <a:avLst/>
            <a:gdLst/>
            <a:ahLst/>
            <a:cxnLst/>
            <a:rect l="l" t="t" r="r" b="b"/>
            <a:pathLst>
              <a:path w="561339" h="474979">
                <a:moveTo>
                  <a:pt x="14602" y="335760"/>
                </a:moveTo>
                <a:lnTo>
                  <a:pt x="10638" y="370666"/>
                </a:lnTo>
                <a:lnTo>
                  <a:pt x="5805" y="393955"/>
                </a:lnTo>
                <a:lnTo>
                  <a:pt x="1720" y="406955"/>
                </a:lnTo>
                <a:lnTo>
                  <a:pt x="0" y="410993"/>
                </a:lnTo>
                <a:lnTo>
                  <a:pt x="128090" y="465547"/>
                </a:lnTo>
                <a:lnTo>
                  <a:pt x="144140" y="471697"/>
                </a:lnTo>
                <a:lnTo>
                  <a:pt x="153921" y="474355"/>
                </a:lnTo>
                <a:lnTo>
                  <a:pt x="158792" y="474922"/>
                </a:lnTo>
                <a:lnTo>
                  <a:pt x="160113" y="474800"/>
                </a:lnTo>
                <a:lnTo>
                  <a:pt x="370312" y="426051"/>
                </a:lnTo>
                <a:lnTo>
                  <a:pt x="481407" y="399973"/>
                </a:lnTo>
                <a:lnTo>
                  <a:pt x="530327" y="387721"/>
                </a:lnTo>
                <a:lnTo>
                  <a:pt x="561180" y="370344"/>
                </a:lnTo>
                <a:lnTo>
                  <a:pt x="559291" y="363540"/>
                </a:lnTo>
                <a:lnTo>
                  <a:pt x="557985" y="356154"/>
                </a:lnTo>
                <a:lnTo>
                  <a:pt x="558009" y="352225"/>
                </a:lnTo>
                <a:lnTo>
                  <a:pt x="558009" y="336895"/>
                </a:lnTo>
                <a:lnTo>
                  <a:pt x="557702" y="304836"/>
                </a:lnTo>
                <a:lnTo>
                  <a:pt x="557521" y="278550"/>
                </a:lnTo>
                <a:lnTo>
                  <a:pt x="557396" y="244000"/>
                </a:lnTo>
                <a:lnTo>
                  <a:pt x="557257" y="187145"/>
                </a:lnTo>
                <a:lnTo>
                  <a:pt x="535310" y="147380"/>
                </a:lnTo>
                <a:lnTo>
                  <a:pt x="508174" y="111290"/>
                </a:lnTo>
                <a:lnTo>
                  <a:pt x="476351" y="79375"/>
                </a:lnTo>
                <a:lnTo>
                  <a:pt x="440342" y="52138"/>
                </a:lnTo>
                <a:lnTo>
                  <a:pt x="400647" y="30080"/>
                </a:lnTo>
                <a:lnTo>
                  <a:pt x="357770" y="13703"/>
                </a:lnTo>
                <a:lnTo>
                  <a:pt x="312209" y="3509"/>
                </a:lnTo>
                <a:lnTo>
                  <a:pt x="264467" y="0"/>
                </a:lnTo>
                <a:lnTo>
                  <a:pt x="215292" y="3725"/>
                </a:lnTo>
                <a:lnTo>
                  <a:pt x="168450" y="14534"/>
                </a:lnTo>
                <a:lnTo>
                  <a:pt x="124490" y="31879"/>
                </a:lnTo>
                <a:lnTo>
                  <a:pt x="83961" y="55209"/>
                </a:lnTo>
                <a:lnTo>
                  <a:pt x="47412" y="83977"/>
                </a:lnTo>
                <a:lnTo>
                  <a:pt x="15390" y="117631"/>
                </a:lnTo>
                <a:lnTo>
                  <a:pt x="16276" y="183486"/>
                </a:lnTo>
                <a:lnTo>
                  <a:pt x="16594" y="245255"/>
                </a:lnTo>
                <a:lnTo>
                  <a:pt x="16114" y="297744"/>
                </a:lnTo>
                <a:lnTo>
                  <a:pt x="14602" y="335760"/>
                </a:lnTo>
                <a:close/>
              </a:path>
            </a:pathLst>
          </a:custGeom>
          <a:ln w="5313">
            <a:solidFill>
              <a:srgbClr val="000000"/>
            </a:solidFill>
          </a:ln>
        </p:spPr>
        <p:txBody>
          <a:bodyPr wrap="square" lIns="0" tIns="0" rIns="0" bIns="0" rtlCol="0"/>
          <a:lstStyle/>
          <a:p>
            <a:endParaRPr/>
          </a:p>
        </p:txBody>
      </p:sp>
      <p:sp>
        <p:nvSpPr>
          <p:cNvPr id="163" name="object 163"/>
          <p:cNvSpPr/>
          <p:nvPr/>
        </p:nvSpPr>
        <p:spPr>
          <a:xfrm>
            <a:off x="1741321" y="5608180"/>
            <a:ext cx="5715" cy="447040"/>
          </a:xfrm>
          <a:custGeom>
            <a:avLst/>
            <a:gdLst/>
            <a:ahLst/>
            <a:cxnLst/>
            <a:rect l="l" t="t" r="r" b="b"/>
            <a:pathLst>
              <a:path w="5714" h="447039">
                <a:moveTo>
                  <a:pt x="4978" y="0"/>
                </a:moveTo>
                <a:lnTo>
                  <a:pt x="4302" y="17449"/>
                </a:lnTo>
                <a:lnTo>
                  <a:pt x="3955" y="31955"/>
                </a:lnTo>
                <a:lnTo>
                  <a:pt x="3827" y="51340"/>
                </a:lnTo>
                <a:lnTo>
                  <a:pt x="3808" y="83423"/>
                </a:lnTo>
                <a:lnTo>
                  <a:pt x="979" y="324656"/>
                </a:lnTo>
                <a:lnTo>
                  <a:pt x="567" y="369702"/>
                </a:lnTo>
                <a:lnTo>
                  <a:pt x="328" y="394301"/>
                </a:lnTo>
                <a:lnTo>
                  <a:pt x="169" y="407080"/>
                </a:lnTo>
                <a:lnTo>
                  <a:pt x="0" y="416665"/>
                </a:lnTo>
                <a:lnTo>
                  <a:pt x="697" y="430774"/>
                </a:lnTo>
                <a:lnTo>
                  <a:pt x="2664" y="440115"/>
                </a:lnTo>
                <a:lnTo>
                  <a:pt x="4713" y="445282"/>
                </a:lnTo>
                <a:lnTo>
                  <a:pt x="5659" y="446873"/>
                </a:lnTo>
              </a:path>
            </a:pathLst>
          </a:custGeom>
          <a:ln w="5313">
            <a:solidFill>
              <a:srgbClr val="000000"/>
            </a:solidFill>
          </a:ln>
        </p:spPr>
        <p:txBody>
          <a:bodyPr wrap="square" lIns="0" tIns="0" rIns="0" bIns="0" rtlCol="0"/>
          <a:lstStyle/>
          <a:p>
            <a:endParaRPr/>
          </a:p>
        </p:txBody>
      </p:sp>
      <p:sp>
        <p:nvSpPr>
          <p:cNvPr id="164" name="object 164"/>
          <p:cNvSpPr/>
          <p:nvPr/>
        </p:nvSpPr>
        <p:spPr>
          <a:xfrm>
            <a:off x="1617141" y="5932820"/>
            <a:ext cx="57150" cy="59055"/>
          </a:xfrm>
          <a:custGeom>
            <a:avLst/>
            <a:gdLst/>
            <a:ahLst/>
            <a:cxnLst/>
            <a:rect l="l" t="t" r="r" b="b"/>
            <a:pathLst>
              <a:path w="57150" h="59054">
                <a:moveTo>
                  <a:pt x="0" y="58982"/>
                </a:moveTo>
                <a:lnTo>
                  <a:pt x="56857" y="0"/>
                </a:lnTo>
              </a:path>
            </a:pathLst>
          </a:custGeom>
          <a:ln w="3175">
            <a:solidFill>
              <a:srgbClr val="E30613"/>
            </a:solidFill>
          </a:ln>
        </p:spPr>
        <p:txBody>
          <a:bodyPr wrap="square" lIns="0" tIns="0" rIns="0" bIns="0" rtlCol="0"/>
          <a:lstStyle/>
          <a:p>
            <a:endParaRPr/>
          </a:p>
        </p:txBody>
      </p:sp>
      <p:sp>
        <p:nvSpPr>
          <p:cNvPr id="165" name="object 165"/>
          <p:cNvSpPr/>
          <p:nvPr/>
        </p:nvSpPr>
        <p:spPr>
          <a:xfrm>
            <a:off x="1687224" y="5934278"/>
            <a:ext cx="40005" cy="99695"/>
          </a:xfrm>
          <a:custGeom>
            <a:avLst/>
            <a:gdLst/>
            <a:ahLst/>
            <a:cxnLst/>
            <a:rect l="l" t="t" r="r" b="b"/>
            <a:pathLst>
              <a:path w="40005" h="99695">
                <a:moveTo>
                  <a:pt x="39437" y="99220"/>
                </a:moveTo>
                <a:lnTo>
                  <a:pt x="0" y="0"/>
                </a:lnTo>
              </a:path>
            </a:pathLst>
          </a:custGeom>
          <a:ln w="3175">
            <a:solidFill>
              <a:srgbClr val="E30613"/>
            </a:solidFill>
          </a:ln>
        </p:spPr>
        <p:txBody>
          <a:bodyPr wrap="square" lIns="0" tIns="0" rIns="0" bIns="0" rtlCol="0"/>
          <a:lstStyle/>
          <a:p>
            <a:endParaRPr/>
          </a:p>
        </p:txBody>
      </p:sp>
      <p:sp>
        <p:nvSpPr>
          <p:cNvPr id="166" name="object 166"/>
          <p:cNvSpPr/>
          <p:nvPr/>
        </p:nvSpPr>
        <p:spPr>
          <a:xfrm>
            <a:off x="1680706" y="5638816"/>
            <a:ext cx="3175" cy="286385"/>
          </a:xfrm>
          <a:custGeom>
            <a:avLst/>
            <a:gdLst/>
            <a:ahLst/>
            <a:cxnLst/>
            <a:rect l="l" t="t" r="r" b="b"/>
            <a:pathLst>
              <a:path w="3175" h="286385">
                <a:moveTo>
                  <a:pt x="0" y="285983"/>
                </a:moveTo>
                <a:lnTo>
                  <a:pt x="3056" y="0"/>
                </a:lnTo>
              </a:path>
            </a:pathLst>
          </a:custGeom>
          <a:ln w="3175">
            <a:solidFill>
              <a:srgbClr val="000000"/>
            </a:solidFill>
          </a:ln>
        </p:spPr>
        <p:txBody>
          <a:bodyPr wrap="square" lIns="0" tIns="0" rIns="0" bIns="0" rtlCol="0"/>
          <a:lstStyle/>
          <a:p>
            <a:endParaRPr/>
          </a:p>
        </p:txBody>
      </p:sp>
      <p:sp>
        <p:nvSpPr>
          <p:cNvPr id="167" name="object 167"/>
          <p:cNvSpPr/>
          <p:nvPr/>
        </p:nvSpPr>
        <p:spPr>
          <a:xfrm>
            <a:off x="1620086" y="5998624"/>
            <a:ext cx="111125" cy="47625"/>
          </a:xfrm>
          <a:custGeom>
            <a:avLst/>
            <a:gdLst/>
            <a:ahLst/>
            <a:cxnLst/>
            <a:rect l="l" t="t" r="r" b="b"/>
            <a:pathLst>
              <a:path w="111125" h="47625">
                <a:moveTo>
                  <a:pt x="110598" y="47126"/>
                </a:moveTo>
                <a:lnTo>
                  <a:pt x="0" y="0"/>
                </a:lnTo>
              </a:path>
            </a:pathLst>
          </a:custGeom>
          <a:ln w="3175">
            <a:solidFill>
              <a:srgbClr val="E30613"/>
            </a:solidFill>
          </a:ln>
        </p:spPr>
        <p:txBody>
          <a:bodyPr wrap="square" lIns="0" tIns="0" rIns="0" bIns="0" rtlCol="0"/>
          <a:lstStyle/>
          <a:p>
            <a:endParaRPr/>
          </a:p>
        </p:txBody>
      </p:sp>
      <p:sp>
        <p:nvSpPr>
          <p:cNvPr id="168" name="object 168"/>
          <p:cNvSpPr/>
          <p:nvPr/>
        </p:nvSpPr>
        <p:spPr>
          <a:xfrm>
            <a:off x="1533393" y="5706698"/>
            <a:ext cx="645160" cy="527685"/>
          </a:xfrm>
          <a:custGeom>
            <a:avLst/>
            <a:gdLst/>
            <a:ahLst/>
            <a:cxnLst/>
            <a:rect l="l" t="t" r="r" b="b"/>
            <a:pathLst>
              <a:path w="645160" h="527685">
                <a:moveTo>
                  <a:pt x="615296" y="69513"/>
                </a:moveTo>
                <a:lnTo>
                  <a:pt x="615505" y="133803"/>
                </a:lnTo>
                <a:lnTo>
                  <a:pt x="615753" y="180736"/>
                </a:lnTo>
                <a:lnTo>
                  <a:pt x="615961" y="209495"/>
                </a:lnTo>
                <a:lnTo>
                  <a:pt x="616049" y="219263"/>
                </a:lnTo>
                <a:lnTo>
                  <a:pt x="616049" y="234594"/>
                </a:lnTo>
                <a:lnTo>
                  <a:pt x="616025" y="238522"/>
                </a:lnTo>
                <a:lnTo>
                  <a:pt x="617331" y="245915"/>
                </a:lnTo>
                <a:lnTo>
                  <a:pt x="619220" y="252723"/>
                </a:lnTo>
                <a:lnTo>
                  <a:pt x="618515" y="258508"/>
                </a:lnTo>
                <a:lnTo>
                  <a:pt x="612037" y="262832"/>
                </a:lnTo>
                <a:lnTo>
                  <a:pt x="537351" y="281921"/>
                </a:lnTo>
                <a:lnTo>
                  <a:pt x="403413" y="313870"/>
                </a:lnTo>
                <a:lnTo>
                  <a:pt x="275316" y="343887"/>
                </a:lnTo>
                <a:lnTo>
                  <a:pt x="218153" y="357180"/>
                </a:lnTo>
                <a:lnTo>
                  <a:pt x="214368" y="358097"/>
                </a:lnTo>
                <a:lnTo>
                  <a:pt x="209771" y="357437"/>
                </a:lnTo>
                <a:lnTo>
                  <a:pt x="201359" y="354333"/>
                </a:lnTo>
                <a:lnTo>
                  <a:pt x="186130" y="347915"/>
                </a:lnTo>
                <a:lnTo>
                  <a:pt x="58039" y="293362"/>
                </a:lnTo>
                <a:lnTo>
                  <a:pt x="64238" y="280735"/>
                </a:lnTo>
                <a:lnTo>
                  <a:pt x="67825" y="268690"/>
                </a:lnTo>
                <a:lnTo>
                  <a:pt x="72642" y="218129"/>
                </a:lnTo>
                <a:lnTo>
                  <a:pt x="74634" y="127632"/>
                </a:lnTo>
                <a:lnTo>
                  <a:pt x="74316" y="65861"/>
                </a:lnTo>
                <a:lnTo>
                  <a:pt x="73430" y="0"/>
                </a:lnTo>
                <a:lnTo>
                  <a:pt x="42599" y="44576"/>
                </a:lnTo>
                <a:lnTo>
                  <a:pt x="19508" y="94160"/>
                </a:lnTo>
                <a:lnTo>
                  <a:pt x="5020" y="147886"/>
                </a:lnTo>
                <a:lnTo>
                  <a:pt x="0" y="204888"/>
                </a:lnTo>
                <a:lnTo>
                  <a:pt x="3496" y="252546"/>
                </a:lnTo>
                <a:lnTo>
                  <a:pt x="13654" y="298034"/>
                </a:lnTo>
                <a:lnTo>
                  <a:pt x="29974" y="340852"/>
                </a:lnTo>
                <a:lnTo>
                  <a:pt x="51957" y="380501"/>
                </a:lnTo>
                <a:lnTo>
                  <a:pt x="79104" y="416482"/>
                </a:lnTo>
                <a:lnTo>
                  <a:pt x="110917" y="448297"/>
                </a:lnTo>
                <a:lnTo>
                  <a:pt x="146897" y="475446"/>
                </a:lnTo>
                <a:lnTo>
                  <a:pt x="186545" y="497431"/>
                </a:lnTo>
                <a:lnTo>
                  <a:pt x="229362" y="513752"/>
                </a:lnTo>
                <a:lnTo>
                  <a:pt x="274849" y="523910"/>
                </a:lnTo>
                <a:lnTo>
                  <a:pt x="322507" y="527407"/>
                </a:lnTo>
                <a:lnTo>
                  <a:pt x="370166" y="523910"/>
                </a:lnTo>
                <a:lnTo>
                  <a:pt x="415654" y="513752"/>
                </a:lnTo>
                <a:lnTo>
                  <a:pt x="458472" y="497431"/>
                </a:lnTo>
                <a:lnTo>
                  <a:pt x="498121" y="475446"/>
                </a:lnTo>
                <a:lnTo>
                  <a:pt x="534102" y="448297"/>
                </a:lnTo>
                <a:lnTo>
                  <a:pt x="565917" y="416482"/>
                </a:lnTo>
                <a:lnTo>
                  <a:pt x="593066" y="380501"/>
                </a:lnTo>
                <a:lnTo>
                  <a:pt x="615050" y="340852"/>
                </a:lnTo>
                <a:lnTo>
                  <a:pt x="631371" y="298034"/>
                </a:lnTo>
                <a:lnTo>
                  <a:pt x="641530" y="252546"/>
                </a:lnTo>
                <a:lnTo>
                  <a:pt x="645027" y="204888"/>
                </a:lnTo>
                <a:lnTo>
                  <a:pt x="643063" y="169124"/>
                </a:lnTo>
                <a:lnTo>
                  <a:pt x="637312" y="134505"/>
                </a:lnTo>
                <a:lnTo>
                  <a:pt x="627986" y="101233"/>
                </a:lnTo>
                <a:lnTo>
                  <a:pt x="615296" y="69513"/>
                </a:lnTo>
                <a:close/>
              </a:path>
            </a:pathLst>
          </a:custGeom>
          <a:ln w="5313">
            <a:solidFill>
              <a:srgbClr val="000000"/>
            </a:solidFill>
          </a:ln>
        </p:spPr>
        <p:txBody>
          <a:bodyPr wrap="square" lIns="0" tIns="0" rIns="0" bIns="0" rtlCol="0"/>
          <a:lstStyle/>
          <a:p>
            <a:endParaRPr/>
          </a:p>
        </p:txBody>
      </p:sp>
      <p:sp>
        <p:nvSpPr>
          <p:cNvPr id="169" name="object 169"/>
          <p:cNvSpPr/>
          <p:nvPr/>
        </p:nvSpPr>
        <p:spPr>
          <a:xfrm>
            <a:off x="1607360" y="5692339"/>
            <a:ext cx="14604" cy="300990"/>
          </a:xfrm>
          <a:custGeom>
            <a:avLst/>
            <a:gdLst/>
            <a:ahLst/>
            <a:cxnLst/>
            <a:rect l="l" t="t" r="r" b="b"/>
            <a:pathLst>
              <a:path w="14605" h="300989">
                <a:moveTo>
                  <a:pt x="12023" y="0"/>
                </a:moveTo>
                <a:lnTo>
                  <a:pt x="14602" y="194882"/>
                </a:lnTo>
                <a:lnTo>
                  <a:pt x="14374" y="233131"/>
                </a:lnTo>
                <a:lnTo>
                  <a:pt x="12777" y="256899"/>
                </a:lnTo>
                <a:lnTo>
                  <a:pt x="8442" y="276102"/>
                </a:lnTo>
                <a:lnTo>
                  <a:pt x="0" y="300657"/>
                </a:lnTo>
              </a:path>
            </a:pathLst>
          </a:custGeom>
          <a:ln w="3175">
            <a:solidFill>
              <a:srgbClr val="000000"/>
            </a:solidFill>
          </a:ln>
        </p:spPr>
        <p:txBody>
          <a:bodyPr wrap="square" lIns="0" tIns="0" rIns="0" bIns="0" rtlCol="0"/>
          <a:lstStyle/>
          <a:p>
            <a:endParaRPr/>
          </a:p>
        </p:txBody>
      </p:sp>
      <p:sp>
        <p:nvSpPr>
          <p:cNvPr id="170" name="object 170"/>
          <p:cNvSpPr/>
          <p:nvPr/>
        </p:nvSpPr>
        <p:spPr>
          <a:xfrm>
            <a:off x="1669239" y="5935554"/>
            <a:ext cx="10795" cy="73025"/>
          </a:xfrm>
          <a:custGeom>
            <a:avLst/>
            <a:gdLst/>
            <a:ahLst/>
            <a:cxnLst/>
            <a:rect l="l" t="t" r="r" b="b"/>
            <a:pathLst>
              <a:path w="10794" h="73025">
                <a:moveTo>
                  <a:pt x="10292" y="0"/>
                </a:moveTo>
                <a:lnTo>
                  <a:pt x="0" y="72570"/>
                </a:lnTo>
              </a:path>
            </a:pathLst>
          </a:custGeom>
          <a:ln w="3175">
            <a:solidFill>
              <a:srgbClr val="E30613"/>
            </a:solidFill>
          </a:ln>
        </p:spPr>
        <p:txBody>
          <a:bodyPr wrap="square" lIns="0" tIns="0" rIns="0" bIns="0" rtlCol="0"/>
          <a:lstStyle/>
          <a:p>
            <a:endParaRPr/>
          </a:p>
        </p:txBody>
      </p:sp>
      <p:sp>
        <p:nvSpPr>
          <p:cNvPr id="171" name="object 171"/>
          <p:cNvSpPr/>
          <p:nvPr/>
        </p:nvSpPr>
        <p:spPr>
          <a:xfrm>
            <a:off x="1593822" y="6001081"/>
            <a:ext cx="156210" cy="63500"/>
          </a:xfrm>
          <a:custGeom>
            <a:avLst/>
            <a:gdLst/>
            <a:ahLst/>
            <a:cxnLst/>
            <a:rect l="l" t="t" r="r" b="b"/>
            <a:pathLst>
              <a:path w="156210" h="63500">
                <a:moveTo>
                  <a:pt x="0" y="0"/>
                </a:moveTo>
                <a:lnTo>
                  <a:pt x="126753" y="53980"/>
                </a:lnTo>
                <a:lnTo>
                  <a:pt x="139402" y="59384"/>
                </a:lnTo>
                <a:lnTo>
                  <a:pt x="146676" y="62112"/>
                </a:lnTo>
                <a:lnTo>
                  <a:pt x="151329" y="62998"/>
                </a:lnTo>
                <a:lnTo>
                  <a:pt x="156113" y="62875"/>
                </a:lnTo>
              </a:path>
            </a:pathLst>
          </a:custGeom>
          <a:ln w="5313">
            <a:solidFill>
              <a:srgbClr val="E30613"/>
            </a:solidFill>
          </a:ln>
        </p:spPr>
        <p:txBody>
          <a:bodyPr wrap="square" lIns="0" tIns="0" rIns="0" bIns="0" rtlCol="0"/>
          <a:lstStyle/>
          <a:p>
            <a:endParaRPr/>
          </a:p>
        </p:txBody>
      </p:sp>
      <p:sp>
        <p:nvSpPr>
          <p:cNvPr id="172" name="object 172"/>
          <p:cNvSpPr txBox="1"/>
          <p:nvPr/>
        </p:nvSpPr>
        <p:spPr>
          <a:xfrm>
            <a:off x="2444238" y="6250120"/>
            <a:ext cx="454025" cy="120650"/>
          </a:xfrm>
          <a:prstGeom prst="rect">
            <a:avLst/>
          </a:prstGeom>
        </p:spPr>
        <p:txBody>
          <a:bodyPr vert="horz" wrap="square" lIns="0" tIns="0" rIns="0" bIns="0" rtlCol="0">
            <a:spAutoFit/>
          </a:bodyPr>
          <a:lstStyle/>
          <a:p>
            <a:pPr>
              <a:lnSpc>
                <a:spcPct val="100000"/>
              </a:lnSpc>
            </a:pPr>
            <a:r>
              <a:rPr sz="750" spc="-45" dirty="0">
                <a:solidFill>
                  <a:srgbClr val="4A4A49"/>
                </a:solidFill>
                <a:latin typeface="Arial"/>
                <a:cs typeface="Arial"/>
              </a:rPr>
              <a:t>底面</a:t>
            </a:r>
            <a:r>
              <a:rPr sz="750" spc="-20" dirty="0">
                <a:solidFill>
                  <a:srgbClr val="4A4A49"/>
                </a:solidFill>
                <a:latin typeface="Arial"/>
                <a:cs typeface="Arial"/>
              </a:rPr>
              <a:t>折り目</a:t>
            </a:r>
            <a:endParaRPr sz="750">
              <a:latin typeface="Arial"/>
              <a:cs typeface="Arial"/>
            </a:endParaRPr>
          </a:p>
        </p:txBody>
      </p:sp>
      <p:sp>
        <p:nvSpPr>
          <p:cNvPr id="173" name="object 173"/>
          <p:cNvSpPr/>
          <p:nvPr/>
        </p:nvSpPr>
        <p:spPr>
          <a:xfrm>
            <a:off x="2344117" y="5054991"/>
            <a:ext cx="584989" cy="1008765"/>
          </a:xfrm>
          <a:prstGeom prst="rect">
            <a:avLst/>
          </a:prstGeom>
          <a:blipFill>
            <a:blip r:embed="rId16" cstate="print"/>
            <a:stretch>
              <a:fillRect/>
            </a:stretch>
          </a:blipFill>
        </p:spPr>
        <p:txBody>
          <a:bodyPr wrap="square" lIns="0" tIns="0" rIns="0" bIns="0" rtlCol="0"/>
          <a:lstStyle/>
          <a:p>
            <a:endParaRPr/>
          </a:p>
        </p:txBody>
      </p:sp>
      <p:sp>
        <p:nvSpPr>
          <p:cNvPr id="174" name="object 174"/>
          <p:cNvSpPr/>
          <p:nvPr/>
        </p:nvSpPr>
        <p:spPr>
          <a:xfrm>
            <a:off x="2391491" y="5078815"/>
            <a:ext cx="489584" cy="916940"/>
          </a:xfrm>
          <a:custGeom>
            <a:avLst/>
            <a:gdLst/>
            <a:ahLst/>
            <a:cxnLst/>
            <a:rect l="l" t="t" r="r" b="b"/>
            <a:pathLst>
              <a:path w="489585" h="916939">
                <a:moveTo>
                  <a:pt x="428699" y="0"/>
                </a:moveTo>
                <a:lnTo>
                  <a:pt x="418469" y="1533"/>
                </a:lnTo>
                <a:lnTo>
                  <a:pt x="69156" y="21592"/>
                </a:lnTo>
                <a:lnTo>
                  <a:pt x="57541" y="22497"/>
                </a:lnTo>
                <a:lnTo>
                  <a:pt x="51457" y="24397"/>
                </a:lnTo>
                <a:lnTo>
                  <a:pt x="48912" y="28730"/>
                </a:lnTo>
                <a:lnTo>
                  <a:pt x="47915" y="36935"/>
                </a:lnTo>
                <a:lnTo>
                  <a:pt x="44715" y="53584"/>
                </a:lnTo>
                <a:lnTo>
                  <a:pt x="42418" y="68352"/>
                </a:lnTo>
                <a:lnTo>
                  <a:pt x="39918" y="89536"/>
                </a:lnTo>
                <a:lnTo>
                  <a:pt x="36107" y="125433"/>
                </a:lnTo>
                <a:lnTo>
                  <a:pt x="657" y="411023"/>
                </a:lnTo>
                <a:lnTo>
                  <a:pt x="952" y="460718"/>
                </a:lnTo>
                <a:lnTo>
                  <a:pt x="1447" y="575797"/>
                </a:lnTo>
                <a:lnTo>
                  <a:pt x="1559" y="705257"/>
                </a:lnTo>
                <a:lnTo>
                  <a:pt x="705" y="798089"/>
                </a:lnTo>
                <a:lnTo>
                  <a:pt x="0" y="837068"/>
                </a:lnTo>
                <a:lnTo>
                  <a:pt x="1732" y="857704"/>
                </a:lnTo>
                <a:lnTo>
                  <a:pt x="7673" y="866875"/>
                </a:lnTo>
                <a:lnTo>
                  <a:pt x="19594" y="871460"/>
                </a:lnTo>
                <a:lnTo>
                  <a:pt x="105740" y="909023"/>
                </a:lnTo>
                <a:lnTo>
                  <a:pt x="119612" y="914734"/>
                </a:lnTo>
                <a:lnTo>
                  <a:pt x="129850" y="916834"/>
                </a:lnTo>
                <a:lnTo>
                  <a:pt x="141507" y="915500"/>
                </a:lnTo>
                <a:lnTo>
                  <a:pt x="159637" y="910909"/>
                </a:lnTo>
                <a:lnTo>
                  <a:pt x="459769" y="838876"/>
                </a:lnTo>
                <a:lnTo>
                  <a:pt x="476161" y="834078"/>
                </a:lnTo>
                <a:lnTo>
                  <a:pt x="484698" y="828967"/>
                </a:lnTo>
                <a:lnTo>
                  <a:pt x="488146" y="820385"/>
                </a:lnTo>
                <a:lnTo>
                  <a:pt x="489272" y="805170"/>
                </a:lnTo>
                <a:lnTo>
                  <a:pt x="489225" y="575797"/>
                </a:lnTo>
                <a:lnTo>
                  <a:pt x="488866" y="509133"/>
                </a:lnTo>
                <a:lnTo>
                  <a:pt x="487722" y="445492"/>
                </a:lnTo>
                <a:lnTo>
                  <a:pt x="485956" y="395106"/>
                </a:lnTo>
                <a:lnTo>
                  <a:pt x="481010" y="340220"/>
                </a:lnTo>
                <a:lnTo>
                  <a:pt x="476050" y="313463"/>
                </a:lnTo>
                <a:lnTo>
                  <a:pt x="467287" y="259533"/>
                </a:lnTo>
                <a:lnTo>
                  <a:pt x="456818" y="191376"/>
                </a:lnTo>
                <a:lnTo>
                  <a:pt x="446742" y="121940"/>
                </a:lnTo>
                <a:lnTo>
                  <a:pt x="439158" y="64174"/>
                </a:lnTo>
                <a:lnTo>
                  <a:pt x="435887" y="11980"/>
                </a:lnTo>
                <a:lnTo>
                  <a:pt x="433952" y="2560"/>
                </a:lnTo>
                <a:lnTo>
                  <a:pt x="428699" y="0"/>
                </a:lnTo>
                <a:close/>
              </a:path>
            </a:pathLst>
          </a:custGeom>
          <a:solidFill>
            <a:srgbClr val="EDEDED"/>
          </a:solidFill>
        </p:spPr>
        <p:txBody>
          <a:bodyPr wrap="square" lIns="0" tIns="0" rIns="0" bIns="0" rtlCol="0"/>
          <a:lstStyle/>
          <a:p>
            <a:endParaRPr/>
          </a:p>
        </p:txBody>
      </p:sp>
      <p:sp>
        <p:nvSpPr>
          <p:cNvPr id="175" name="object 175"/>
          <p:cNvSpPr/>
          <p:nvPr/>
        </p:nvSpPr>
        <p:spPr>
          <a:xfrm>
            <a:off x="2391491" y="5078815"/>
            <a:ext cx="489584" cy="916940"/>
          </a:xfrm>
          <a:custGeom>
            <a:avLst/>
            <a:gdLst/>
            <a:ahLst/>
            <a:cxnLst/>
            <a:rect l="l" t="t" r="r" b="b"/>
            <a:pathLst>
              <a:path w="489585" h="916939">
                <a:moveTo>
                  <a:pt x="105740" y="909023"/>
                </a:moveTo>
                <a:lnTo>
                  <a:pt x="19594" y="871460"/>
                </a:lnTo>
                <a:lnTo>
                  <a:pt x="7673" y="866875"/>
                </a:lnTo>
                <a:lnTo>
                  <a:pt x="1732" y="857704"/>
                </a:lnTo>
                <a:lnTo>
                  <a:pt x="0" y="837068"/>
                </a:lnTo>
                <a:lnTo>
                  <a:pt x="705" y="798089"/>
                </a:lnTo>
                <a:lnTo>
                  <a:pt x="1559" y="705257"/>
                </a:lnTo>
                <a:lnTo>
                  <a:pt x="1447" y="575797"/>
                </a:lnTo>
                <a:lnTo>
                  <a:pt x="952" y="460718"/>
                </a:lnTo>
                <a:lnTo>
                  <a:pt x="657" y="411023"/>
                </a:lnTo>
                <a:lnTo>
                  <a:pt x="36107" y="125433"/>
                </a:lnTo>
                <a:lnTo>
                  <a:pt x="39918" y="89536"/>
                </a:lnTo>
                <a:lnTo>
                  <a:pt x="42418" y="68352"/>
                </a:lnTo>
                <a:lnTo>
                  <a:pt x="44715" y="53584"/>
                </a:lnTo>
                <a:lnTo>
                  <a:pt x="47915" y="36935"/>
                </a:lnTo>
                <a:lnTo>
                  <a:pt x="48912" y="28730"/>
                </a:lnTo>
                <a:lnTo>
                  <a:pt x="132199" y="17959"/>
                </a:lnTo>
                <a:lnTo>
                  <a:pt x="251335" y="11120"/>
                </a:lnTo>
                <a:lnTo>
                  <a:pt x="366710" y="4501"/>
                </a:lnTo>
                <a:lnTo>
                  <a:pt x="418469" y="1533"/>
                </a:lnTo>
                <a:lnTo>
                  <a:pt x="428699" y="0"/>
                </a:lnTo>
                <a:lnTo>
                  <a:pt x="433952" y="2560"/>
                </a:lnTo>
                <a:lnTo>
                  <a:pt x="435887" y="11980"/>
                </a:lnTo>
                <a:lnTo>
                  <a:pt x="436164" y="31025"/>
                </a:lnTo>
                <a:lnTo>
                  <a:pt x="439158" y="64174"/>
                </a:lnTo>
                <a:lnTo>
                  <a:pt x="446742" y="121940"/>
                </a:lnTo>
                <a:lnTo>
                  <a:pt x="456818" y="191376"/>
                </a:lnTo>
                <a:lnTo>
                  <a:pt x="467287" y="259533"/>
                </a:lnTo>
                <a:lnTo>
                  <a:pt x="476050" y="313463"/>
                </a:lnTo>
                <a:lnTo>
                  <a:pt x="481010" y="340220"/>
                </a:lnTo>
                <a:lnTo>
                  <a:pt x="483680" y="359505"/>
                </a:lnTo>
                <a:lnTo>
                  <a:pt x="485956" y="395106"/>
                </a:lnTo>
                <a:lnTo>
                  <a:pt x="487722" y="445492"/>
                </a:lnTo>
                <a:lnTo>
                  <a:pt x="488866" y="509133"/>
                </a:lnTo>
                <a:lnTo>
                  <a:pt x="489272" y="584497"/>
                </a:lnTo>
                <a:lnTo>
                  <a:pt x="489272" y="805170"/>
                </a:lnTo>
                <a:lnTo>
                  <a:pt x="459769" y="838876"/>
                </a:lnTo>
                <a:lnTo>
                  <a:pt x="400925" y="853340"/>
                </a:lnTo>
                <a:lnTo>
                  <a:pt x="299082" y="877745"/>
                </a:lnTo>
                <a:lnTo>
                  <a:pt x="202550" y="900723"/>
                </a:lnTo>
                <a:lnTo>
                  <a:pt x="159637" y="910909"/>
                </a:lnTo>
                <a:lnTo>
                  <a:pt x="141507" y="915500"/>
                </a:lnTo>
                <a:lnTo>
                  <a:pt x="129850" y="916834"/>
                </a:lnTo>
                <a:lnTo>
                  <a:pt x="119612" y="914734"/>
                </a:lnTo>
                <a:lnTo>
                  <a:pt x="105740" y="909023"/>
                </a:lnTo>
                <a:close/>
              </a:path>
            </a:pathLst>
          </a:custGeom>
          <a:ln w="5313">
            <a:solidFill>
              <a:srgbClr val="000000"/>
            </a:solidFill>
          </a:ln>
        </p:spPr>
        <p:txBody>
          <a:bodyPr wrap="square" lIns="0" tIns="0" rIns="0" bIns="0" rtlCol="0"/>
          <a:lstStyle/>
          <a:p>
            <a:endParaRPr/>
          </a:p>
        </p:txBody>
      </p:sp>
      <p:sp>
        <p:nvSpPr>
          <p:cNvPr id="176" name="object 176"/>
          <p:cNvSpPr/>
          <p:nvPr/>
        </p:nvSpPr>
        <p:spPr>
          <a:xfrm>
            <a:off x="2472937" y="5136087"/>
            <a:ext cx="50800" cy="833119"/>
          </a:xfrm>
          <a:custGeom>
            <a:avLst/>
            <a:gdLst/>
            <a:ahLst/>
            <a:cxnLst/>
            <a:rect l="l" t="t" r="r" b="b"/>
            <a:pathLst>
              <a:path w="50800" h="833120">
                <a:moveTo>
                  <a:pt x="46028" y="832876"/>
                </a:moveTo>
                <a:lnTo>
                  <a:pt x="50613" y="433130"/>
                </a:lnTo>
                <a:lnTo>
                  <a:pt x="50134" y="373480"/>
                </a:lnTo>
                <a:lnTo>
                  <a:pt x="48038" y="332974"/>
                </a:lnTo>
                <a:lnTo>
                  <a:pt x="42985"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177" name="object 177"/>
          <p:cNvSpPr/>
          <p:nvPr/>
        </p:nvSpPr>
        <p:spPr>
          <a:xfrm>
            <a:off x="2418751" y="5878979"/>
            <a:ext cx="45720" cy="53340"/>
          </a:xfrm>
          <a:custGeom>
            <a:avLst/>
            <a:gdLst/>
            <a:ahLst/>
            <a:cxnLst/>
            <a:rect l="l" t="t" r="r" b="b"/>
            <a:pathLst>
              <a:path w="45719" h="53339">
                <a:moveTo>
                  <a:pt x="0" y="52726"/>
                </a:moveTo>
                <a:lnTo>
                  <a:pt x="45335" y="0"/>
                </a:lnTo>
              </a:path>
            </a:pathLst>
          </a:custGeom>
          <a:ln w="3175">
            <a:solidFill>
              <a:srgbClr val="000000"/>
            </a:solidFill>
          </a:ln>
        </p:spPr>
        <p:txBody>
          <a:bodyPr wrap="square" lIns="0" tIns="0" rIns="0" bIns="0" rtlCol="0"/>
          <a:lstStyle/>
          <a:p>
            <a:endParaRPr/>
          </a:p>
        </p:txBody>
      </p:sp>
      <p:sp>
        <p:nvSpPr>
          <p:cNvPr id="178" name="object 178"/>
          <p:cNvSpPr/>
          <p:nvPr/>
        </p:nvSpPr>
        <p:spPr>
          <a:xfrm>
            <a:off x="2468362" y="5880275"/>
            <a:ext cx="35560" cy="88900"/>
          </a:xfrm>
          <a:custGeom>
            <a:avLst/>
            <a:gdLst/>
            <a:ahLst/>
            <a:cxnLst/>
            <a:rect l="l" t="t" r="r" b="b"/>
            <a:pathLst>
              <a:path w="35560" h="88900">
                <a:moveTo>
                  <a:pt x="35246" y="88689"/>
                </a:moveTo>
                <a:lnTo>
                  <a:pt x="0" y="0"/>
                </a:lnTo>
              </a:path>
            </a:pathLst>
          </a:custGeom>
          <a:ln w="3175">
            <a:solidFill>
              <a:srgbClr val="000000"/>
            </a:solidFill>
          </a:ln>
        </p:spPr>
        <p:txBody>
          <a:bodyPr wrap="square" lIns="0" tIns="0" rIns="0" bIns="0" rtlCol="0"/>
          <a:lstStyle/>
          <a:p>
            <a:endParaRPr/>
          </a:p>
        </p:txBody>
      </p:sp>
      <p:sp>
        <p:nvSpPr>
          <p:cNvPr id="179" name="object 179"/>
          <p:cNvSpPr/>
          <p:nvPr/>
        </p:nvSpPr>
        <p:spPr>
          <a:xfrm>
            <a:off x="2466289" y="5520311"/>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180" name="object 180"/>
          <p:cNvSpPr/>
          <p:nvPr/>
        </p:nvSpPr>
        <p:spPr>
          <a:xfrm>
            <a:off x="2417546" y="5938260"/>
            <a:ext cx="83820" cy="37465"/>
          </a:xfrm>
          <a:custGeom>
            <a:avLst/>
            <a:gdLst/>
            <a:ahLst/>
            <a:cxnLst/>
            <a:rect l="l" t="t" r="r" b="b"/>
            <a:pathLst>
              <a:path w="83819" h="37464">
                <a:moveTo>
                  <a:pt x="83674" y="37061"/>
                </a:moveTo>
                <a:lnTo>
                  <a:pt x="0" y="0"/>
                </a:lnTo>
              </a:path>
            </a:pathLst>
          </a:custGeom>
          <a:ln w="3175">
            <a:solidFill>
              <a:srgbClr val="000000"/>
            </a:solidFill>
          </a:ln>
        </p:spPr>
        <p:txBody>
          <a:bodyPr wrap="square" lIns="0" tIns="0" rIns="0" bIns="0" rtlCol="0"/>
          <a:lstStyle/>
          <a:p>
            <a:endParaRPr/>
          </a:p>
        </p:txBody>
      </p:sp>
      <p:sp>
        <p:nvSpPr>
          <p:cNvPr id="181" name="object 181"/>
          <p:cNvSpPr/>
          <p:nvPr/>
        </p:nvSpPr>
        <p:spPr>
          <a:xfrm>
            <a:off x="2405724" y="5145896"/>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182" name="object 182"/>
          <p:cNvSpPr/>
          <p:nvPr/>
        </p:nvSpPr>
        <p:spPr>
          <a:xfrm>
            <a:off x="2326256" y="5580407"/>
            <a:ext cx="640715" cy="640715"/>
          </a:xfrm>
          <a:custGeom>
            <a:avLst/>
            <a:gdLst/>
            <a:ahLst/>
            <a:cxnLst/>
            <a:rect l="l" t="t" r="r" b="b"/>
            <a:pathLst>
              <a:path w="640714" h="640714">
                <a:moveTo>
                  <a:pt x="320059" y="0"/>
                </a:moveTo>
                <a:lnTo>
                  <a:pt x="272762" y="3470"/>
                </a:lnTo>
                <a:lnTo>
                  <a:pt x="227620" y="13550"/>
                </a:lnTo>
                <a:lnTo>
                  <a:pt x="185128" y="29746"/>
                </a:lnTo>
                <a:lnTo>
                  <a:pt x="145781" y="51562"/>
                </a:lnTo>
                <a:lnTo>
                  <a:pt x="110074" y="78503"/>
                </a:lnTo>
                <a:lnTo>
                  <a:pt x="78503" y="110074"/>
                </a:lnTo>
                <a:lnTo>
                  <a:pt x="51562" y="145781"/>
                </a:lnTo>
                <a:lnTo>
                  <a:pt x="29746" y="185128"/>
                </a:lnTo>
                <a:lnTo>
                  <a:pt x="13550" y="227620"/>
                </a:lnTo>
                <a:lnTo>
                  <a:pt x="3470" y="272762"/>
                </a:lnTo>
                <a:lnTo>
                  <a:pt x="0" y="320059"/>
                </a:lnTo>
                <a:lnTo>
                  <a:pt x="3470" y="367357"/>
                </a:lnTo>
                <a:lnTo>
                  <a:pt x="13550" y="412499"/>
                </a:lnTo>
                <a:lnTo>
                  <a:pt x="29746" y="454991"/>
                </a:lnTo>
                <a:lnTo>
                  <a:pt x="51562" y="494338"/>
                </a:lnTo>
                <a:lnTo>
                  <a:pt x="78503" y="530044"/>
                </a:lnTo>
                <a:lnTo>
                  <a:pt x="110074" y="561616"/>
                </a:lnTo>
                <a:lnTo>
                  <a:pt x="145781" y="588557"/>
                </a:lnTo>
                <a:lnTo>
                  <a:pt x="185128" y="610373"/>
                </a:lnTo>
                <a:lnTo>
                  <a:pt x="227620" y="626569"/>
                </a:lnTo>
                <a:lnTo>
                  <a:pt x="272762" y="636649"/>
                </a:lnTo>
                <a:lnTo>
                  <a:pt x="320059" y="640119"/>
                </a:lnTo>
                <a:lnTo>
                  <a:pt x="367354" y="636649"/>
                </a:lnTo>
                <a:lnTo>
                  <a:pt x="412495" y="626569"/>
                </a:lnTo>
                <a:lnTo>
                  <a:pt x="454986" y="610373"/>
                </a:lnTo>
                <a:lnTo>
                  <a:pt x="494333" y="588557"/>
                </a:lnTo>
                <a:lnTo>
                  <a:pt x="530040" y="561616"/>
                </a:lnTo>
                <a:lnTo>
                  <a:pt x="561612" y="530044"/>
                </a:lnTo>
                <a:lnTo>
                  <a:pt x="588554" y="494338"/>
                </a:lnTo>
                <a:lnTo>
                  <a:pt x="610371" y="454991"/>
                </a:lnTo>
                <a:lnTo>
                  <a:pt x="626568" y="412499"/>
                </a:lnTo>
                <a:lnTo>
                  <a:pt x="636649" y="367357"/>
                </a:lnTo>
                <a:lnTo>
                  <a:pt x="640119" y="320059"/>
                </a:lnTo>
                <a:lnTo>
                  <a:pt x="636649" y="272762"/>
                </a:lnTo>
                <a:lnTo>
                  <a:pt x="626568" y="227620"/>
                </a:lnTo>
                <a:lnTo>
                  <a:pt x="610371" y="185128"/>
                </a:lnTo>
                <a:lnTo>
                  <a:pt x="588554" y="145781"/>
                </a:lnTo>
                <a:lnTo>
                  <a:pt x="561612" y="110074"/>
                </a:lnTo>
                <a:lnTo>
                  <a:pt x="530040" y="78503"/>
                </a:lnTo>
                <a:lnTo>
                  <a:pt x="494333" y="51562"/>
                </a:lnTo>
                <a:lnTo>
                  <a:pt x="454986" y="29746"/>
                </a:lnTo>
                <a:lnTo>
                  <a:pt x="412495" y="13550"/>
                </a:lnTo>
                <a:lnTo>
                  <a:pt x="367354" y="3470"/>
                </a:lnTo>
                <a:lnTo>
                  <a:pt x="320059" y="0"/>
                </a:lnTo>
                <a:close/>
              </a:path>
            </a:pathLst>
          </a:custGeom>
          <a:solidFill>
            <a:srgbClr val="FFFFFF"/>
          </a:solidFill>
        </p:spPr>
        <p:txBody>
          <a:bodyPr wrap="square" lIns="0" tIns="0" rIns="0" bIns="0" rtlCol="0"/>
          <a:lstStyle/>
          <a:p>
            <a:endParaRPr/>
          </a:p>
        </p:txBody>
      </p:sp>
      <p:sp>
        <p:nvSpPr>
          <p:cNvPr id="183" name="object 183"/>
          <p:cNvSpPr/>
          <p:nvPr/>
        </p:nvSpPr>
        <p:spPr>
          <a:xfrm>
            <a:off x="2319258" y="5550137"/>
            <a:ext cx="652544" cy="604742"/>
          </a:xfrm>
          <a:prstGeom prst="rect">
            <a:avLst/>
          </a:prstGeom>
          <a:blipFill>
            <a:blip r:embed="rId17" cstate="print"/>
            <a:stretch>
              <a:fillRect/>
            </a:stretch>
          </a:blipFill>
        </p:spPr>
        <p:txBody>
          <a:bodyPr wrap="square" lIns="0" tIns="0" rIns="0" bIns="0" rtlCol="0"/>
          <a:lstStyle/>
          <a:p>
            <a:endParaRPr/>
          </a:p>
        </p:txBody>
      </p:sp>
      <p:sp>
        <p:nvSpPr>
          <p:cNvPr id="184" name="object 184"/>
          <p:cNvSpPr/>
          <p:nvPr/>
        </p:nvSpPr>
        <p:spPr>
          <a:xfrm>
            <a:off x="2364631" y="5573181"/>
            <a:ext cx="561975" cy="513715"/>
          </a:xfrm>
          <a:custGeom>
            <a:avLst/>
            <a:gdLst/>
            <a:ahLst/>
            <a:cxnLst/>
            <a:rect l="l" t="t" r="r" b="b"/>
            <a:pathLst>
              <a:path w="561975" h="513714">
                <a:moveTo>
                  <a:pt x="302472" y="0"/>
                </a:moveTo>
                <a:lnTo>
                  <a:pt x="249053" y="1599"/>
                </a:lnTo>
                <a:lnTo>
                  <a:pt x="167492" y="18960"/>
                </a:lnTo>
                <a:lnTo>
                  <a:pt x="131490" y="39787"/>
                </a:lnTo>
                <a:lnTo>
                  <a:pt x="112571" y="50536"/>
                </a:lnTo>
                <a:lnTo>
                  <a:pt x="104511" y="54635"/>
                </a:lnTo>
                <a:lnTo>
                  <a:pt x="101082" y="55508"/>
                </a:lnTo>
                <a:lnTo>
                  <a:pt x="89499" y="64483"/>
                </a:lnTo>
                <a:lnTo>
                  <a:pt x="68172" y="83716"/>
                </a:lnTo>
                <a:lnTo>
                  <a:pt x="47643" y="102850"/>
                </a:lnTo>
                <a:lnTo>
                  <a:pt x="38458" y="111530"/>
                </a:lnTo>
                <a:lnTo>
                  <a:pt x="0" y="167217"/>
                </a:lnTo>
                <a:lnTo>
                  <a:pt x="2352" y="251966"/>
                </a:lnTo>
                <a:lnTo>
                  <a:pt x="6960" y="423411"/>
                </a:lnTo>
                <a:lnTo>
                  <a:pt x="6960" y="438754"/>
                </a:lnTo>
                <a:lnTo>
                  <a:pt x="12751" y="460353"/>
                </a:lnTo>
                <a:lnTo>
                  <a:pt x="22888" y="472400"/>
                </a:lnTo>
                <a:lnTo>
                  <a:pt x="42064" y="479671"/>
                </a:lnTo>
                <a:lnTo>
                  <a:pt x="48535" y="487922"/>
                </a:lnTo>
                <a:lnTo>
                  <a:pt x="50816" y="493964"/>
                </a:lnTo>
                <a:lnTo>
                  <a:pt x="52917" y="513234"/>
                </a:lnTo>
                <a:lnTo>
                  <a:pt x="59890" y="513234"/>
                </a:lnTo>
                <a:lnTo>
                  <a:pt x="319570" y="458263"/>
                </a:lnTo>
                <a:lnTo>
                  <a:pt x="541221" y="417130"/>
                </a:lnTo>
                <a:lnTo>
                  <a:pt x="546893" y="413214"/>
                </a:lnTo>
                <a:lnTo>
                  <a:pt x="548767" y="409119"/>
                </a:lnTo>
                <a:lnTo>
                  <a:pt x="545580" y="400677"/>
                </a:lnTo>
                <a:lnTo>
                  <a:pt x="544493" y="391042"/>
                </a:lnTo>
                <a:lnTo>
                  <a:pt x="554536" y="391042"/>
                </a:lnTo>
                <a:lnTo>
                  <a:pt x="559251" y="366303"/>
                </a:lnTo>
                <a:lnTo>
                  <a:pt x="561651" y="308621"/>
                </a:lnTo>
                <a:lnTo>
                  <a:pt x="559549" y="225472"/>
                </a:lnTo>
                <a:lnTo>
                  <a:pt x="553102" y="151027"/>
                </a:lnTo>
                <a:lnTo>
                  <a:pt x="522094" y="109237"/>
                </a:lnTo>
                <a:lnTo>
                  <a:pt x="490719" y="78668"/>
                </a:lnTo>
                <a:lnTo>
                  <a:pt x="417119" y="28667"/>
                </a:lnTo>
                <a:lnTo>
                  <a:pt x="372368" y="13145"/>
                </a:lnTo>
                <a:lnTo>
                  <a:pt x="313600" y="1643"/>
                </a:lnTo>
                <a:lnTo>
                  <a:pt x="305357" y="205"/>
                </a:lnTo>
                <a:lnTo>
                  <a:pt x="302472" y="0"/>
                </a:lnTo>
                <a:close/>
              </a:path>
              <a:path w="561975" h="513714">
                <a:moveTo>
                  <a:pt x="554536" y="391042"/>
                </a:moveTo>
                <a:lnTo>
                  <a:pt x="544493" y="391042"/>
                </a:lnTo>
                <a:lnTo>
                  <a:pt x="554522" y="391114"/>
                </a:lnTo>
                <a:close/>
              </a:path>
            </a:pathLst>
          </a:custGeom>
          <a:solidFill>
            <a:srgbClr val="EDEDED"/>
          </a:solidFill>
        </p:spPr>
        <p:txBody>
          <a:bodyPr wrap="square" lIns="0" tIns="0" rIns="0" bIns="0" rtlCol="0"/>
          <a:lstStyle/>
          <a:p>
            <a:endParaRPr/>
          </a:p>
        </p:txBody>
      </p:sp>
      <p:sp>
        <p:nvSpPr>
          <p:cNvPr id="185" name="object 185"/>
          <p:cNvSpPr/>
          <p:nvPr/>
        </p:nvSpPr>
        <p:spPr>
          <a:xfrm>
            <a:off x="2325391" y="5576422"/>
            <a:ext cx="640715" cy="640715"/>
          </a:xfrm>
          <a:custGeom>
            <a:avLst/>
            <a:gdLst/>
            <a:ahLst/>
            <a:cxnLst/>
            <a:rect l="l" t="t" r="r" b="b"/>
            <a:pathLst>
              <a:path w="640714" h="640714">
                <a:moveTo>
                  <a:pt x="640119" y="320059"/>
                </a:moveTo>
                <a:lnTo>
                  <a:pt x="636649" y="367354"/>
                </a:lnTo>
                <a:lnTo>
                  <a:pt x="626569" y="412495"/>
                </a:lnTo>
                <a:lnTo>
                  <a:pt x="610373" y="454986"/>
                </a:lnTo>
                <a:lnTo>
                  <a:pt x="588557" y="494333"/>
                </a:lnTo>
                <a:lnTo>
                  <a:pt x="561616" y="530040"/>
                </a:lnTo>
                <a:lnTo>
                  <a:pt x="530044" y="561612"/>
                </a:lnTo>
                <a:lnTo>
                  <a:pt x="494338" y="588554"/>
                </a:lnTo>
                <a:lnTo>
                  <a:pt x="454991" y="610371"/>
                </a:lnTo>
                <a:lnTo>
                  <a:pt x="412499" y="626568"/>
                </a:lnTo>
                <a:lnTo>
                  <a:pt x="367357" y="636649"/>
                </a:lnTo>
                <a:lnTo>
                  <a:pt x="320059" y="640119"/>
                </a:lnTo>
                <a:lnTo>
                  <a:pt x="272765" y="636649"/>
                </a:lnTo>
                <a:lnTo>
                  <a:pt x="227624" y="626568"/>
                </a:lnTo>
                <a:lnTo>
                  <a:pt x="185133" y="610371"/>
                </a:lnTo>
                <a:lnTo>
                  <a:pt x="145786" y="588554"/>
                </a:lnTo>
                <a:lnTo>
                  <a:pt x="110079" y="561612"/>
                </a:lnTo>
                <a:lnTo>
                  <a:pt x="78507" y="530040"/>
                </a:lnTo>
                <a:lnTo>
                  <a:pt x="51565" y="494333"/>
                </a:lnTo>
                <a:lnTo>
                  <a:pt x="29748" y="454986"/>
                </a:lnTo>
                <a:lnTo>
                  <a:pt x="13551" y="412495"/>
                </a:lnTo>
                <a:lnTo>
                  <a:pt x="3470" y="367354"/>
                </a:lnTo>
                <a:lnTo>
                  <a:pt x="0" y="320059"/>
                </a:lnTo>
                <a:lnTo>
                  <a:pt x="3470" y="272762"/>
                </a:lnTo>
                <a:lnTo>
                  <a:pt x="13551" y="227620"/>
                </a:lnTo>
                <a:lnTo>
                  <a:pt x="29748" y="185128"/>
                </a:lnTo>
                <a:lnTo>
                  <a:pt x="51565" y="145781"/>
                </a:lnTo>
                <a:lnTo>
                  <a:pt x="78507" y="110074"/>
                </a:lnTo>
                <a:lnTo>
                  <a:pt x="110079" y="78503"/>
                </a:lnTo>
                <a:lnTo>
                  <a:pt x="145786" y="51562"/>
                </a:lnTo>
                <a:lnTo>
                  <a:pt x="185133" y="29746"/>
                </a:lnTo>
                <a:lnTo>
                  <a:pt x="227624" y="13550"/>
                </a:lnTo>
                <a:lnTo>
                  <a:pt x="272765" y="3470"/>
                </a:lnTo>
                <a:lnTo>
                  <a:pt x="320059" y="0"/>
                </a:lnTo>
                <a:lnTo>
                  <a:pt x="367357" y="3470"/>
                </a:lnTo>
                <a:lnTo>
                  <a:pt x="412499" y="13550"/>
                </a:lnTo>
                <a:lnTo>
                  <a:pt x="454991" y="29746"/>
                </a:lnTo>
                <a:lnTo>
                  <a:pt x="494338" y="51562"/>
                </a:lnTo>
                <a:lnTo>
                  <a:pt x="530044" y="78503"/>
                </a:lnTo>
                <a:lnTo>
                  <a:pt x="561616" y="110074"/>
                </a:lnTo>
                <a:lnTo>
                  <a:pt x="588557" y="145781"/>
                </a:lnTo>
                <a:lnTo>
                  <a:pt x="610373" y="185128"/>
                </a:lnTo>
                <a:lnTo>
                  <a:pt x="626569" y="227620"/>
                </a:lnTo>
                <a:lnTo>
                  <a:pt x="636649" y="272762"/>
                </a:lnTo>
                <a:lnTo>
                  <a:pt x="640119" y="320059"/>
                </a:lnTo>
                <a:close/>
              </a:path>
            </a:pathLst>
          </a:custGeom>
          <a:ln w="5313">
            <a:solidFill>
              <a:srgbClr val="000000"/>
            </a:solidFill>
          </a:ln>
        </p:spPr>
        <p:txBody>
          <a:bodyPr wrap="square" lIns="0" tIns="0" rIns="0" bIns="0" rtlCol="0"/>
          <a:lstStyle/>
          <a:p>
            <a:endParaRPr/>
          </a:p>
        </p:txBody>
      </p:sp>
      <p:sp>
        <p:nvSpPr>
          <p:cNvPr id="186" name="object 186"/>
          <p:cNvSpPr/>
          <p:nvPr/>
        </p:nvSpPr>
        <p:spPr>
          <a:xfrm>
            <a:off x="2424516" y="5664101"/>
            <a:ext cx="0" cy="364490"/>
          </a:xfrm>
          <a:custGeom>
            <a:avLst/>
            <a:gdLst/>
            <a:ahLst/>
            <a:cxnLst/>
            <a:rect l="l" t="t" r="r" b="b"/>
            <a:pathLst>
              <a:path h="364489">
                <a:moveTo>
                  <a:pt x="0" y="363974"/>
                </a:moveTo>
                <a:lnTo>
                  <a:pt x="0" y="0"/>
                </a:lnTo>
              </a:path>
            </a:pathLst>
          </a:custGeom>
          <a:ln w="3175">
            <a:solidFill>
              <a:srgbClr val="000000"/>
            </a:solidFill>
          </a:ln>
        </p:spPr>
        <p:txBody>
          <a:bodyPr wrap="square" lIns="0" tIns="0" rIns="0" bIns="0" rtlCol="0"/>
          <a:lstStyle/>
          <a:p>
            <a:endParaRPr/>
          </a:p>
        </p:txBody>
      </p:sp>
      <p:sp>
        <p:nvSpPr>
          <p:cNvPr id="187" name="object 187"/>
          <p:cNvSpPr/>
          <p:nvPr/>
        </p:nvSpPr>
        <p:spPr>
          <a:xfrm>
            <a:off x="2387637" y="5706038"/>
            <a:ext cx="2540" cy="307340"/>
          </a:xfrm>
          <a:custGeom>
            <a:avLst/>
            <a:gdLst/>
            <a:ahLst/>
            <a:cxnLst/>
            <a:rect l="l" t="t" r="r" b="b"/>
            <a:pathLst>
              <a:path w="2539" h="307339">
                <a:moveTo>
                  <a:pt x="1007" y="0"/>
                </a:moveTo>
                <a:lnTo>
                  <a:pt x="1007" y="307248"/>
                </a:lnTo>
              </a:path>
            </a:pathLst>
          </a:custGeom>
          <a:ln w="3175">
            <a:solidFill>
              <a:srgbClr val="000000"/>
            </a:solidFill>
          </a:ln>
        </p:spPr>
        <p:txBody>
          <a:bodyPr wrap="square" lIns="0" tIns="0" rIns="0" bIns="0" rtlCol="0"/>
          <a:lstStyle/>
          <a:p>
            <a:endParaRPr/>
          </a:p>
        </p:txBody>
      </p:sp>
      <p:sp>
        <p:nvSpPr>
          <p:cNvPr id="188" name="object 188"/>
          <p:cNvSpPr/>
          <p:nvPr/>
        </p:nvSpPr>
        <p:spPr>
          <a:xfrm>
            <a:off x="2388429" y="6030140"/>
            <a:ext cx="30480" cy="19050"/>
          </a:xfrm>
          <a:custGeom>
            <a:avLst/>
            <a:gdLst/>
            <a:ahLst/>
            <a:cxnLst/>
            <a:rect l="l" t="t" r="r" b="b"/>
            <a:pathLst>
              <a:path w="30480" h="19050">
                <a:moveTo>
                  <a:pt x="0" y="0"/>
                </a:moveTo>
                <a:lnTo>
                  <a:pt x="30327" y="18936"/>
                </a:lnTo>
              </a:path>
            </a:pathLst>
          </a:custGeom>
          <a:ln w="3175">
            <a:solidFill>
              <a:srgbClr val="000000"/>
            </a:solidFill>
          </a:ln>
        </p:spPr>
        <p:txBody>
          <a:bodyPr wrap="square" lIns="0" tIns="0" rIns="0" bIns="0" rtlCol="0"/>
          <a:lstStyle/>
          <a:p>
            <a:endParaRPr/>
          </a:p>
        </p:txBody>
      </p:sp>
      <p:sp>
        <p:nvSpPr>
          <p:cNvPr id="189" name="object 189"/>
          <p:cNvSpPr/>
          <p:nvPr/>
        </p:nvSpPr>
        <p:spPr>
          <a:xfrm>
            <a:off x="2429150" y="6040597"/>
            <a:ext cx="50800" cy="8890"/>
          </a:xfrm>
          <a:custGeom>
            <a:avLst/>
            <a:gdLst/>
            <a:ahLst/>
            <a:cxnLst/>
            <a:rect l="l" t="t" r="r" b="b"/>
            <a:pathLst>
              <a:path w="50800" h="8889">
                <a:moveTo>
                  <a:pt x="0" y="8477"/>
                </a:moveTo>
                <a:lnTo>
                  <a:pt x="50660" y="0"/>
                </a:lnTo>
              </a:path>
            </a:pathLst>
          </a:custGeom>
          <a:ln w="3175">
            <a:solidFill>
              <a:srgbClr val="000000"/>
            </a:solidFill>
          </a:ln>
        </p:spPr>
        <p:txBody>
          <a:bodyPr wrap="square" lIns="0" tIns="0" rIns="0" bIns="0" rtlCol="0"/>
          <a:lstStyle/>
          <a:p>
            <a:endParaRPr/>
          </a:p>
        </p:txBody>
      </p:sp>
      <p:sp>
        <p:nvSpPr>
          <p:cNvPr id="190" name="object 190"/>
          <p:cNvSpPr/>
          <p:nvPr/>
        </p:nvSpPr>
        <p:spPr>
          <a:xfrm>
            <a:off x="2324356" y="5941405"/>
            <a:ext cx="636612" cy="217301"/>
          </a:xfrm>
          <a:prstGeom prst="rect">
            <a:avLst/>
          </a:prstGeom>
          <a:blipFill>
            <a:blip r:embed="rId18" cstate="print"/>
            <a:stretch>
              <a:fillRect/>
            </a:stretch>
          </a:blipFill>
        </p:spPr>
        <p:txBody>
          <a:bodyPr wrap="square" lIns="0" tIns="0" rIns="0" bIns="0" rtlCol="0"/>
          <a:lstStyle/>
          <a:p>
            <a:endParaRPr/>
          </a:p>
        </p:txBody>
      </p:sp>
      <p:sp>
        <p:nvSpPr>
          <p:cNvPr id="191" name="object 191"/>
          <p:cNvSpPr/>
          <p:nvPr/>
        </p:nvSpPr>
        <p:spPr>
          <a:xfrm>
            <a:off x="2372351" y="5966731"/>
            <a:ext cx="542290" cy="120650"/>
          </a:xfrm>
          <a:custGeom>
            <a:avLst/>
            <a:gdLst/>
            <a:ahLst/>
            <a:cxnLst/>
            <a:rect l="l" t="t" r="r" b="b"/>
            <a:pathLst>
              <a:path w="542289" h="120650">
                <a:moveTo>
                  <a:pt x="538284" y="0"/>
                </a:moveTo>
                <a:lnTo>
                  <a:pt x="536446" y="3402"/>
                </a:lnTo>
                <a:lnTo>
                  <a:pt x="537425" y="9551"/>
                </a:lnTo>
                <a:lnTo>
                  <a:pt x="539335" y="14805"/>
                </a:lnTo>
                <a:lnTo>
                  <a:pt x="542189" y="22626"/>
                </a:lnTo>
                <a:lnTo>
                  <a:pt x="536732" y="22936"/>
                </a:lnTo>
                <a:lnTo>
                  <a:pt x="47377" y="120652"/>
                </a:lnTo>
                <a:lnTo>
                  <a:pt x="44475" y="117571"/>
                </a:lnTo>
                <a:lnTo>
                  <a:pt x="44619" y="112939"/>
                </a:lnTo>
                <a:lnTo>
                  <a:pt x="44762" y="108294"/>
                </a:lnTo>
                <a:lnTo>
                  <a:pt x="18899" y="80909"/>
                </a:lnTo>
                <a:lnTo>
                  <a:pt x="14363" y="78110"/>
                </a:lnTo>
                <a:lnTo>
                  <a:pt x="10811" y="74127"/>
                </a:lnTo>
                <a:lnTo>
                  <a:pt x="6756" y="68393"/>
                </a:lnTo>
                <a:lnTo>
                  <a:pt x="2914" y="59803"/>
                </a:lnTo>
                <a:lnTo>
                  <a:pt x="0" y="47257"/>
                </a:lnTo>
              </a:path>
            </a:pathLst>
          </a:custGeom>
          <a:ln w="5313">
            <a:solidFill>
              <a:srgbClr val="E30613"/>
            </a:solidFill>
          </a:ln>
        </p:spPr>
        <p:txBody>
          <a:bodyPr wrap="square" lIns="0" tIns="0" rIns="0" bIns="0" rtlCol="0"/>
          <a:lstStyle/>
          <a:p>
            <a:endParaRPr/>
          </a:p>
        </p:txBody>
      </p:sp>
      <p:sp>
        <p:nvSpPr>
          <p:cNvPr id="192" name="object 192"/>
          <p:cNvSpPr/>
          <p:nvPr/>
        </p:nvSpPr>
        <p:spPr>
          <a:xfrm>
            <a:off x="2917284" y="5725342"/>
            <a:ext cx="10795" cy="238125"/>
          </a:xfrm>
          <a:custGeom>
            <a:avLst/>
            <a:gdLst/>
            <a:ahLst/>
            <a:cxnLst/>
            <a:rect l="l" t="t" r="r" b="b"/>
            <a:pathLst>
              <a:path w="10794" h="238125">
                <a:moveTo>
                  <a:pt x="0" y="0"/>
                </a:moveTo>
                <a:lnTo>
                  <a:pt x="7434" y="119254"/>
                </a:lnTo>
                <a:lnTo>
                  <a:pt x="10183" y="183776"/>
                </a:lnTo>
                <a:lnTo>
                  <a:pt x="8487" y="215862"/>
                </a:lnTo>
                <a:lnTo>
                  <a:pt x="2590" y="237806"/>
                </a:lnTo>
              </a:path>
            </a:pathLst>
          </a:custGeom>
          <a:ln w="5313">
            <a:solidFill>
              <a:srgbClr val="000000"/>
            </a:solidFill>
          </a:ln>
        </p:spPr>
        <p:txBody>
          <a:bodyPr wrap="square" lIns="0" tIns="0" rIns="0" bIns="0" rtlCol="0"/>
          <a:lstStyle/>
          <a:p>
            <a:endParaRPr/>
          </a:p>
        </p:txBody>
      </p:sp>
      <p:sp>
        <p:nvSpPr>
          <p:cNvPr id="193" name="object 193"/>
          <p:cNvSpPr/>
          <p:nvPr/>
        </p:nvSpPr>
        <p:spPr>
          <a:xfrm>
            <a:off x="2370266" y="5732950"/>
            <a:ext cx="2540" cy="281305"/>
          </a:xfrm>
          <a:custGeom>
            <a:avLst/>
            <a:gdLst/>
            <a:ahLst/>
            <a:cxnLst/>
            <a:rect l="l" t="t" r="r" b="b"/>
            <a:pathLst>
              <a:path w="2539" h="281304">
                <a:moveTo>
                  <a:pt x="0" y="0"/>
                </a:moveTo>
                <a:lnTo>
                  <a:pt x="2089" y="281040"/>
                </a:lnTo>
              </a:path>
            </a:pathLst>
          </a:custGeom>
          <a:ln w="5313">
            <a:solidFill>
              <a:srgbClr val="000000"/>
            </a:solidFill>
          </a:ln>
        </p:spPr>
        <p:txBody>
          <a:bodyPr wrap="square" lIns="0" tIns="0" rIns="0" bIns="0" rtlCol="0"/>
          <a:lstStyle/>
          <a:p>
            <a:endParaRPr/>
          </a:p>
        </p:txBody>
      </p:sp>
      <p:sp>
        <p:nvSpPr>
          <p:cNvPr id="194" name="object 194"/>
          <p:cNvSpPr/>
          <p:nvPr/>
        </p:nvSpPr>
        <p:spPr>
          <a:xfrm>
            <a:off x="2470463" y="5610699"/>
            <a:ext cx="31115" cy="444500"/>
          </a:xfrm>
          <a:custGeom>
            <a:avLst/>
            <a:gdLst/>
            <a:ahLst/>
            <a:cxnLst/>
            <a:rect l="l" t="t" r="r" b="b"/>
            <a:pathLst>
              <a:path w="31114" h="444500">
                <a:moveTo>
                  <a:pt x="30733" y="0"/>
                </a:moveTo>
                <a:lnTo>
                  <a:pt x="24942" y="416808"/>
                </a:lnTo>
                <a:lnTo>
                  <a:pt x="23531" y="430325"/>
                </a:lnTo>
                <a:lnTo>
                  <a:pt x="20463" y="437676"/>
                </a:lnTo>
                <a:lnTo>
                  <a:pt x="13398" y="441423"/>
                </a:lnTo>
                <a:lnTo>
                  <a:pt x="0" y="444127"/>
                </a:lnTo>
              </a:path>
            </a:pathLst>
          </a:custGeom>
          <a:ln w="5313">
            <a:solidFill>
              <a:srgbClr val="000000"/>
            </a:solidFill>
          </a:ln>
        </p:spPr>
        <p:txBody>
          <a:bodyPr wrap="square" lIns="0" tIns="0" rIns="0" bIns="0" rtlCol="0"/>
          <a:lstStyle/>
          <a:p>
            <a:endParaRPr/>
          </a:p>
        </p:txBody>
      </p:sp>
      <p:sp>
        <p:nvSpPr>
          <p:cNvPr id="195" name="object 195"/>
          <p:cNvSpPr/>
          <p:nvPr/>
        </p:nvSpPr>
        <p:spPr>
          <a:xfrm>
            <a:off x="2421522" y="5964292"/>
            <a:ext cx="497840" cy="123189"/>
          </a:xfrm>
          <a:custGeom>
            <a:avLst/>
            <a:gdLst/>
            <a:ahLst/>
            <a:cxnLst/>
            <a:rect l="l" t="t" r="r" b="b"/>
            <a:pathLst>
              <a:path w="497839" h="123189">
                <a:moveTo>
                  <a:pt x="497629" y="0"/>
                </a:moveTo>
                <a:lnTo>
                  <a:pt x="51424" y="90181"/>
                </a:lnTo>
                <a:lnTo>
                  <a:pt x="37861" y="92080"/>
                </a:lnTo>
                <a:lnTo>
                  <a:pt x="4250" y="118574"/>
                </a:lnTo>
                <a:lnTo>
                  <a:pt x="3104" y="121165"/>
                </a:lnTo>
                <a:lnTo>
                  <a:pt x="0" y="122729"/>
                </a:lnTo>
              </a:path>
            </a:pathLst>
          </a:custGeom>
          <a:ln w="5313">
            <a:solidFill>
              <a:srgbClr val="E30613"/>
            </a:solidFill>
          </a:ln>
        </p:spPr>
        <p:txBody>
          <a:bodyPr wrap="square" lIns="0" tIns="0" rIns="0" bIns="0" rtlCol="0"/>
          <a:lstStyle/>
          <a:p>
            <a:endParaRPr/>
          </a:p>
        </p:txBody>
      </p:sp>
      <p:sp>
        <p:nvSpPr>
          <p:cNvPr id="196" name="object 196"/>
          <p:cNvSpPr/>
          <p:nvPr/>
        </p:nvSpPr>
        <p:spPr>
          <a:xfrm>
            <a:off x="3198796" y="4812014"/>
            <a:ext cx="1778000" cy="1680845"/>
          </a:xfrm>
          <a:custGeom>
            <a:avLst/>
            <a:gdLst/>
            <a:ahLst/>
            <a:cxnLst/>
            <a:rect l="l" t="t" r="r" b="b"/>
            <a:pathLst>
              <a:path w="1778000" h="1680845">
                <a:moveTo>
                  <a:pt x="0" y="1680320"/>
                </a:moveTo>
                <a:lnTo>
                  <a:pt x="1777714" y="1680320"/>
                </a:lnTo>
                <a:lnTo>
                  <a:pt x="1777714" y="0"/>
                </a:lnTo>
                <a:lnTo>
                  <a:pt x="0" y="0"/>
                </a:lnTo>
                <a:lnTo>
                  <a:pt x="0" y="1680320"/>
                </a:lnTo>
                <a:close/>
              </a:path>
            </a:pathLst>
          </a:custGeom>
          <a:ln w="8954">
            <a:solidFill>
              <a:srgbClr val="7C7B7B"/>
            </a:solidFill>
          </a:ln>
        </p:spPr>
        <p:txBody>
          <a:bodyPr wrap="square" lIns="0" tIns="0" rIns="0" bIns="0" rtlCol="0"/>
          <a:lstStyle/>
          <a:p>
            <a:endParaRPr/>
          </a:p>
        </p:txBody>
      </p:sp>
      <p:sp>
        <p:nvSpPr>
          <p:cNvPr id="197" name="object 197"/>
          <p:cNvSpPr txBox="1"/>
          <p:nvPr/>
        </p:nvSpPr>
        <p:spPr>
          <a:xfrm>
            <a:off x="3526154" y="6250120"/>
            <a:ext cx="478155" cy="120650"/>
          </a:xfrm>
          <a:prstGeom prst="rect">
            <a:avLst/>
          </a:prstGeom>
        </p:spPr>
        <p:txBody>
          <a:bodyPr vert="horz" wrap="square" lIns="0" tIns="0" rIns="0" bIns="0" rtlCol="0">
            <a:spAutoFit/>
          </a:bodyPr>
          <a:lstStyle/>
          <a:p>
            <a:pPr>
              <a:lnSpc>
                <a:spcPct val="100000"/>
              </a:lnSpc>
            </a:pPr>
            <a:r>
              <a:rPr sz="750" spc="-35" dirty="0">
                <a:solidFill>
                  <a:srgbClr val="4A4A49"/>
                </a:solidFill>
                <a:latin typeface="Arial"/>
                <a:cs typeface="Arial"/>
              </a:rPr>
              <a:t>サイド</a:t>
            </a:r>
            <a:r>
              <a:rPr sz="750" spc="-30" dirty="0">
                <a:solidFill>
                  <a:srgbClr val="4A4A49"/>
                </a:solidFill>
                <a:latin typeface="Arial"/>
                <a:cs typeface="Arial"/>
              </a:rPr>
              <a:t>ハンドル</a:t>
            </a:r>
            <a:endParaRPr sz="750">
              <a:latin typeface="Arial"/>
              <a:cs typeface="Arial"/>
            </a:endParaRPr>
          </a:p>
        </p:txBody>
      </p:sp>
      <p:sp>
        <p:nvSpPr>
          <p:cNvPr id="198" name="object 198"/>
          <p:cNvSpPr/>
          <p:nvPr/>
        </p:nvSpPr>
        <p:spPr>
          <a:xfrm>
            <a:off x="6373128" y="5191857"/>
            <a:ext cx="693741" cy="1060281"/>
          </a:xfrm>
          <a:prstGeom prst="rect">
            <a:avLst/>
          </a:prstGeom>
          <a:blipFill>
            <a:blip r:embed="rId19" cstate="print"/>
            <a:stretch>
              <a:fillRect/>
            </a:stretch>
          </a:blipFill>
        </p:spPr>
        <p:txBody>
          <a:bodyPr wrap="square" lIns="0" tIns="0" rIns="0" bIns="0" rtlCol="0"/>
          <a:lstStyle/>
          <a:p>
            <a:endParaRPr/>
          </a:p>
        </p:txBody>
      </p:sp>
      <p:sp>
        <p:nvSpPr>
          <p:cNvPr id="199" name="object 199"/>
          <p:cNvSpPr/>
          <p:nvPr/>
        </p:nvSpPr>
        <p:spPr>
          <a:xfrm>
            <a:off x="6412948" y="5201195"/>
            <a:ext cx="614680" cy="991869"/>
          </a:xfrm>
          <a:custGeom>
            <a:avLst/>
            <a:gdLst/>
            <a:ahLst/>
            <a:cxnLst/>
            <a:rect l="l" t="t" r="r" b="b"/>
            <a:pathLst>
              <a:path w="614679" h="991870">
                <a:moveTo>
                  <a:pt x="588454" y="0"/>
                </a:moveTo>
                <a:lnTo>
                  <a:pt x="582806" y="1929"/>
                </a:lnTo>
                <a:lnTo>
                  <a:pt x="571841" y="7283"/>
                </a:lnTo>
                <a:lnTo>
                  <a:pt x="557834" y="13045"/>
                </a:lnTo>
                <a:lnTo>
                  <a:pt x="311227" y="103845"/>
                </a:lnTo>
                <a:lnTo>
                  <a:pt x="128246" y="167955"/>
                </a:lnTo>
                <a:lnTo>
                  <a:pt x="79122" y="184270"/>
                </a:lnTo>
                <a:lnTo>
                  <a:pt x="40852" y="196207"/>
                </a:lnTo>
                <a:lnTo>
                  <a:pt x="32131" y="196419"/>
                </a:lnTo>
                <a:lnTo>
                  <a:pt x="28576" y="199467"/>
                </a:lnTo>
                <a:lnTo>
                  <a:pt x="29604" y="208031"/>
                </a:lnTo>
                <a:lnTo>
                  <a:pt x="34631" y="224791"/>
                </a:lnTo>
                <a:lnTo>
                  <a:pt x="40377" y="247933"/>
                </a:lnTo>
                <a:lnTo>
                  <a:pt x="42662" y="277248"/>
                </a:lnTo>
                <a:lnTo>
                  <a:pt x="39586" y="317825"/>
                </a:lnTo>
                <a:lnTo>
                  <a:pt x="29246" y="374756"/>
                </a:lnTo>
                <a:lnTo>
                  <a:pt x="20318" y="420088"/>
                </a:lnTo>
                <a:lnTo>
                  <a:pt x="15761" y="455736"/>
                </a:lnTo>
                <a:lnTo>
                  <a:pt x="13888" y="491502"/>
                </a:lnTo>
                <a:lnTo>
                  <a:pt x="13007" y="537190"/>
                </a:lnTo>
                <a:lnTo>
                  <a:pt x="11432" y="602604"/>
                </a:lnTo>
                <a:lnTo>
                  <a:pt x="6947" y="683688"/>
                </a:lnTo>
                <a:lnTo>
                  <a:pt x="1992" y="738805"/>
                </a:lnTo>
                <a:lnTo>
                  <a:pt x="0" y="780297"/>
                </a:lnTo>
                <a:lnTo>
                  <a:pt x="4400" y="820507"/>
                </a:lnTo>
                <a:lnTo>
                  <a:pt x="27233" y="856504"/>
                </a:lnTo>
                <a:lnTo>
                  <a:pt x="103823" y="880994"/>
                </a:lnTo>
                <a:lnTo>
                  <a:pt x="330689" y="955517"/>
                </a:lnTo>
                <a:lnTo>
                  <a:pt x="363823" y="966928"/>
                </a:lnTo>
                <a:lnTo>
                  <a:pt x="377652" y="972549"/>
                </a:lnTo>
                <a:lnTo>
                  <a:pt x="395046" y="979257"/>
                </a:lnTo>
                <a:lnTo>
                  <a:pt x="418925" y="986429"/>
                </a:lnTo>
                <a:lnTo>
                  <a:pt x="445055" y="991425"/>
                </a:lnTo>
                <a:lnTo>
                  <a:pt x="469206" y="991605"/>
                </a:lnTo>
                <a:lnTo>
                  <a:pt x="489863" y="988769"/>
                </a:lnTo>
                <a:lnTo>
                  <a:pt x="509238" y="986632"/>
                </a:lnTo>
                <a:lnTo>
                  <a:pt x="528688" y="985426"/>
                </a:lnTo>
                <a:lnTo>
                  <a:pt x="578929" y="985384"/>
                </a:lnTo>
                <a:lnTo>
                  <a:pt x="589445" y="984943"/>
                </a:lnTo>
                <a:lnTo>
                  <a:pt x="604030" y="982208"/>
                </a:lnTo>
                <a:lnTo>
                  <a:pt x="613118" y="976692"/>
                </a:lnTo>
                <a:lnTo>
                  <a:pt x="614156" y="975415"/>
                </a:lnTo>
                <a:lnTo>
                  <a:pt x="613118" y="974674"/>
                </a:lnTo>
                <a:lnTo>
                  <a:pt x="565870" y="926387"/>
                </a:lnTo>
                <a:lnTo>
                  <a:pt x="539469" y="895752"/>
                </a:lnTo>
                <a:lnTo>
                  <a:pt x="524330" y="869684"/>
                </a:lnTo>
                <a:lnTo>
                  <a:pt x="510865" y="835097"/>
                </a:lnTo>
                <a:lnTo>
                  <a:pt x="492036" y="787102"/>
                </a:lnTo>
                <a:lnTo>
                  <a:pt x="471002" y="737205"/>
                </a:lnTo>
                <a:lnTo>
                  <a:pt x="453466" y="696895"/>
                </a:lnTo>
                <a:lnTo>
                  <a:pt x="445136" y="677658"/>
                </a:lnTo>
                <a:lnTo>
                  <a:pt x="463278" y="638394"/>
                </a:lnTo>
                <a:lnTo>
                  <a:pt x="468669" y="595619"/>
                </a:lnTo>
                <a:lnTo>
                  <a:pt x="473160" y="551626"/>
                </a:lnTo>
                <a:lnTo>
                  <a:pt x="482770" y="440388"/>
                </a:lnTo>
                <a:lnTo>
                  <a:pt x="488206" y="386086"/>
                </a:lnTo>
                <a:lnTo>
                  <a:pt x="494275" y="341292"/>
                </a:lnTo>
                <a:lnTo>
                  <a:pt x="501134" y="312478"/>
                </a:lnTo>
                <a:lnTo>
                  <a:pt x="515134" y="277656"/>
                </a:lnTo>
                <a:lnTo>
                  <a:pt x="536030" y="226317"/>
                </a:lnTo>
                <a:lnTo>
                  <a:pt x="558446" y="170965"/>
                </a:lnTo>
                <a:lnTo>
                  <a:pt x="577007" y="124104"/>
                </a:lnTo>
                <a:lnTo>
                  <a:pt x="590333" y="82785"/>
                </a:lnTo>
                <a:lnTo>
                  <a:pt x="595585" y="44263"/>
                </a:lnTo>
                <a:lnTo>
                  <a:pt x="593644" y="21957"/>
                </a:lnTo>
                <a:lnTo>
                  <a:pt x="590981" y="5898"/>
                </a:lnTo>
                <a:lnTo>
                  <a:pt x="590581" y="1366"/>
                </a:lnTo>
                <a:lnTo>
                  <a:pt x="588454" y="0"/>
                </a:lnTo>
                <a:close/>
              </a:path>
              <a:path w="614679" h="991870">
                <a:moveTo>
                  <a:pt x="578929" y="985384"/>
                </a:moveTo>
                <a:lnTo>
                  <a:pt x="549574" y="985384"/>
                </a:lnTo>
                <a:lnTo>
                  <a:pt x="570811" y="985725"/>
                </a:lnTo>
                <a:lnTo>
                  <a:pt x="578929" y="985384"/>
                </a:lnTo>
                <a:close/>
              </a:path>
            </a:pathLst>
          </a:custGeom>
          <a:solidFill>
            <a:srgbClr val="EDEDED"/>
          </a:solidFill>
        </p:spPr>
        <p:txBody>
          <a:bodyPr wrap="square" lIns="0" tIns="0" rIns="0" bIns="0" rtlCol="0"/>
          <a:lstStyle/>
          <a:p>
            <a:endParaRPr/>
          </a:p>
        </p:txBody>
      </p:sp>
      <p:sp>
        <p:nvSpPr>
          <p:cNvPr id="200" name="object 200"/>
          <p:cNvSpPr/>
          <p:nvPr/>
        </p:nvSpPr>
        <p:spPr>
          <a:xfrm>
            <a:off x="6412948" y="5201195"/>
            <a:ext cx="614680" cy="991869"/>
          </a:xfrm>
          <a:custGeom>
            <a:avLst/>
            <a:gdLst/>
            <a:ahLst/>
            <a:cxnLst/>
            <a:rect l="l" t="t" r="r" b="b"/>
            <a:pathLst>
              <a:path w="614679" h="991870">
                <a:moveTo>
                  <a:pt x="613118" y="974674"/>
                </a:moveTo>
                <a:lnTo>
                  <a:pt x="565870" y="926387"/>
                </a:lnTo>
                <a:lnTo>
                  <a:pt x="539469" y="895752"/>
                </a:lnTo>
                <a:lnTo>
                  <a:pt x="524330" y="869684"/>
                </a:lnTo>
                <a:lnTo>
                  <a:pt x="510865" y="835097"/>
                </a:lnTo>
                <a:lnTo>
                  <a:pt x="492036" y="787102"/>
                </a:lnTo>
                <a:lnTo>
                  <a:pt x="471002" y="737205"/>
                </a:lnTo>
                <a:lnTo>
                  <a:pt x="453466" y="696895"/>
                </a:lnTo>
                <a:lnTo>
                  <a:pt x="445136" y="677658"/>
                </a:lnTo>
                <a:lnTo>
                  <a:pt x="463278" y="638394"/>
                </a:lnTo>
                <a:lnTo>
                  <a:pt x="468669" y="595619"/>
                </a:lnTo>
                <a:lnTo>
                  <a:pt x="473160" y="551626"/>
                </a:lnTo>
                <a:lnTo>
                  <a:pt x="477808" y="497725"/>
                </a:lnTo>
                <a:lnTo>
                  <a:pt x="482770" y="440388"/>
                </a:lnTo>
                <a:lnTo>
                  <a:pt x="488206" y="386086"/>
                </a:lnTo>
                <a:lnTo>
                  <a:pt x="494275" y="341292"/>
                </a:lnTo>
                <a:lnTo>
                  <a:pt x="515134" y="277656"/>
                </a:lnTo>
                <a:lnTo>
                  <a:pt x="536030" y="226317"/>
                </a:lnTo>
                <a:lnTo>
                  <a:pt x="558446" y="170965"/>
                </a:lnTo>
                <a:lnTo>
                  <a:pt x="577007" y="124104"/>
                </a:lnTo>
                <a:lnTo>
                  <a:pt x="590333" y="82785"/>
                </a:lnTo>
                <a:lnTo>
                  <a:pt x="595585" y="44263"/>
                </a:lnTo>
                <a:lnTo>
                  <a:pt x="593644" y="21957"/>
                </a:lnTo>
                <a:lnTo>
                  <a:pt x="590981" y="5898"/>
                </a:lnTo>
                <a:lnTo>
                  <a:pt x="590581" y="1366"/>
                </a:lnTo>
                <a:lnTo>
                  <a:pt x="588454" y="0"/>
                </a:lnTo>
                <a:lnTo>
                  <a:pt x="582806" y="1929"/>
                </a:lnTo>
                <a:lnTo>
                  <a:pt x="571841" y="7283"/>
                </a:lnTo>
                <a:lnTo>
                  <a:pt x="557834" y="13045"/>
                </a:lnTo>
                <a:lnTo>
                  <a:pt x="485652" y="40297"/>
                </a:lnTo>
                <a:lnTo>
                  <a:pt x="433379" y="59567"/>
                </a:lnTo>
                <a:lnTo>
                  <a:pt x="374254" y="81120"/>
                </a:lnTo>
                <a:lnTo>
                  <a:pt x="311227" y="103845"/>
                </a:lnTo>
                <a:lnTo>
                  <a:pt x="247249" y="126633"/>
                </a:lnTo>
                <a:lnTo>
                  <a:pt x="185272" y="148373"/>
                </a:lnTo>
                <a:lnTo>
                  <a:pt x="128246" y="167955"/>
                </a:lnTo>
                <a:lnTo>
                  <a:pt x="79122" y="184270"/>
                </a:lnTo>
                <a:lnTo>
                  <a:pt x="40852" y="196207"/>
                </a:lnTo>
                <a:lnTo>
                  <a:pt x="32131" y="196419"/>
                </a:lnTo>
                <a:lnTo>
                  <a:pt x="28576" y="199467"/>
                </a:lnTo>
                <a:lnTo>
                  <a:pt x="29604" y="208031"/>
                </a:lnTo>
                <a:lnTo>
                  <a:pt x="34631" y="224791"/>
                </a:lnTo>
                <a:lnTo>
                  <a:pt x="40377" y="247933"/>
                </a:lnTo>
                <a:lnTo>
                  <a:pt x="42662" y="277248"/>
                </a:lnTo>
                <a:lnTo>
                  <a:pt x="39586" y="317825"/>
                </a:lnTo>
                <a:lnTo>
                  <a:pt x="29246" y="374756"/>
                </a:lnTo>
                <a:lnTo>
                  <a:pt x="20318" y="420088"/>
                </a:lnTo>
                <a:lnTo>
                  <a:pt x="15761" y="455736"/>
                </a:lnTo>
                <a:lnTo>
                  <a:pt x="13888" y="491502"/>
                </a:lnTo>
                <a:lnTo>
                  <a:pt x="13007" y="537190"/>
                </a:lnTo>
                <a:lnTo>
                  <a:pt x="11432" y="602604"/>
                </a:lnTo>
                <a:lnTo>
                  <a:pt x="6947" y="683688"/>
                </a:lnTo>
                <a:lnTo>
                  <a:pt x="1992" y="738805"/>
                </a:lnTo>
                <a:lnTo>
                  <a:pt x="0" y="780297"/>
                </a:lnTo>
                <a:lnTo>
                  <a:pt x="4400" y="820507"/>
                </a:lnTo>
                <a:lnTo>
                  <a:pt x="27233" y="856504"/>
                </a:lnTo>
                <a:lnTo>
                  <a:pt x="103823" y="880994"/>
                </a:lnTo>
                <a:lnTo>
                  <a:pt x="252580" y="929733"/>
                </a:lnTo>
                <a:lnTo>
                  <a:pt x="330689" y="955517"/>
                </a:lnTo>
                <a:lnTo>
                  <a:pt x="363823" y="966928"/>
                </a:lnTo>
                <a:lnTo>
                  <a:pt x="377652" y="972549"/>
                </a:lnTo>
                <a:lnTo>
                  <a:pt x="395046" y="979257"/>
                </a:lnTo>
                <a:lnTo>
                  <a:pt x="418925" y="986429"/>
                </a:lnTo>
                <a:lnTo>
                  <a:pt x="445055" y="991425"/>
                </a:lnTo>
                <a:lnTo>
                  <a:pt x="469206" y="991605"/>
                </a:lnTo>
                <a:lnTo>
                  <a:pt x="489863" y="988769"/>
                </a:lnTo>
                <a:lnTo>
                  <a:pt x="509238" y="986632"/>
                </a:lnTo>
                <a:lnTo>
                  <a:pt x="528688" y="985426"/>
                </a:lnTo>
                <a:lnTo>
                  <a:pt x="549574" y="985384"/>
                </a:lnTo>
                <a:lnTo>
                  <a:pt x="570811" y="985725"/>
                </a:lnTo>
                <a:lnTo>
                  <a:pt x="589445" y="984943"/>
                </a:lnTo>
                <a:lnTo>
                  <a:pt x="604030" y="982208"/>
                </a:lnTo>
                <a:lnTo>
                  <a:pt x="613118" y="976692"/>
                </a:lnTo>
                <a:lnTo>
                  <a:pt x="614156" y="975415"/>
                </a:lnTo>
                <a:lnTo>
                  <a:pt x="613118" y="974674"/>
                </a:lnTo>
                <a:close/>
              </a:path>
            </a:pathLst>
          </a:custGeom>
          <a:ln w="6447">
            <a:solidFill>
              <a:srgbClr val="000000"/>
            </a:solidFill>
          </a:ln>
        </p:spPr>
        <p:txBody>
          <a:bodyPr wrap="square" lIns="0" tIns="0" rIns="0" bIns="0" rtlCol="0"/>
          <a:lstStyle/>
          <a:p>
            <a:endParaRPr/>
          </a:p>
        </p:txBody>
      </p:sp>
      <p:sp>
        <p:nvSpPr>
          <p:cNvPr id="201" name="object 201"/>
          <p:cNvSpPr/>
          <p:nvPr/>
        </p:nvSpPr>
        <p:spPr>
          <a:xfrm>
            <a:off x="6662065" y="5465428"/>
            <a:ext cx="193675" cy="159385"/>
          </a:xfrm>
          <a:custGeom>
            <a:avLst/>
            <a:gdLst/>
            <a:ahLst/>
            <a:cxnLst/>
            <a:rect l="l" t="t" r="r" b="b"/>
            <a:pathLst>
              <a:path w="193675" h="159385">
                <a:moveTo>
                  <a:pt x="193510" y="65370"/>
                </a:moveTo>
                <a:lnTo>
                  <a:pt x="134983" y="89062"/>
                </a:lnTo>
                <a:lnTo>
                  <a:pt x="98126" y="105763"/>
                </a:lnTo>
                <a:lnTo>
                  <a:pt x="67327" y="123395"/>
                </a:lnTo>
                <a:lnTo>
                  <a:pt x="26973" y="149881"/>
                </a:lnTo>
                <a:lnTo>
                  <a:pt x="6214" y="159148"/>
                </a:lnTo>
                <a:lnTo>
                  <a:pt x="0" y="151342"/>
                </a:lnTo>
                <a:lnTo>
                  <a:pt x="6134" y="130571"/>
                </a:lnTo>
                <a:lnTo>
                  <a:pt x="22421" y="100943"/>
                </a:lnTo>
                <a:lnTo>
                  <a:pt x="46665" y="66566"/>
                </a:lnTo>
                <a:lnTo>
                  <a:pt x="76670" y="31549"/>
                </a:lnTo>
                <a:lnTo>
                  <a:pt x="110242" y="0"/>
                </a:lnTo>
              </a:path>
            </a:pathLst>
          </a:custGeom>
          <a:ln w="4298">
            <a:solidFill>
              <a:srgbClr val="000000"/>
            </a:solidFill>
          </a:ln>
        </p:spPr>
        <p:txBody>
          <a:bodyPr wrap="square" lIns="0" tIns="0" rIns="0" bIns="0" rtlCol="0"/>
          <a:lstStyle/>
          <a:p>
            <a:endParaRPr/>
          </a:p>
        </p:txBody>
      </p:sp>
      <p:sp>
        <p:nvSpPr>
          <p:cNvPr id="202" name="object 202"/>
          <p:cNvSpPr/>
          <p:nvPr/>
        </p:nvSpPr>
        <p:spPr>
          <a:xfrm>
            <a:off x="6662068" y="5848953"/>
            <a:ext cx="175260" cy="23495"/>
          </a:xfrm>
          <a:custGeom>
            <a:avLst/>
            <a:gdLst/>
            <a:ahLst/>
            <a:cxnLst/>
            <a:rect l="l" t="t" r="r" b="b"/>
            <a:pathLst>
              <a:path w="175259" h="23495">
                <a:moveTo>
                  <a:pt x="174930" y="22375"/>
                </a:moveTo>
                <a:lnTo>
                  <a:pt x="108219" y="23422"/>
                </a:lnTo>
                <a:lnTo>
                  <a:pt x="67760" y="21441"/>
                </a:lnTo>
                <a:lnTo>
                  <a:pt x="37153" y="14332"/>
                </a:lnTo>
                <a:lnTo>
                  <a:pt x="0" y="0"/>
                </a:lnTo>
              </a:path>
            </a:pathLst>
          </a:custGeom>
          <a:ln w="4298">
            <a:solidFill>
              <a:srgbClr val="000000"/>
            </a:solidFill>
          </a:ln>
        </p:spPr>
        <p:txBody>
          <a:bodyPr wrap="square" lIns="0" tIns="0" rIns="0" bIns="0" rtlCol="0"/>
          <a:lstStyle/>
          <a:p>
            <a:endParaRPr/>
          </a:p>
        </p:txBody>
      </p:sp>
      <p:sp>
        <p:nvSpPr>
          <p:cNvPr id="203" name="object 203"/>
          <p:cNvSpPr/>
          <p:nvPr/>
        </p:nvSpPr>
        <p:spPr>
          <a:xfrm>
            <a:off x="6599307" y="5339405"/>
            <a:ext cx="275590" cy="290830"/>
          </a:xfrm>
          <a:custGeom>
            <a:avLst/>
            <a:gdLst/>
            <a:ahLst/>
            <a:cxnLst/>
            <a:rect l="l" t="t" r="r" b="b"/>
            <a:pathLst>
              <a:path w="275590" h="290829">
                <a:moveTo>
                  <a:pt x="274976" y="0"/>
                </a:moveTo>
                <a:lnTo>
                  <a:pt x="164984" y="64899"/>
                </a:lnTo>
                <a:lnTo>
                  <a:pt x="103464" y="109058"/>
                </a:lnTo>
                <a:lnTo>
                  <a:pt x="68045" y="152752"/>
                </a:lnTo>
                <a:lnTo>
                  <a:pt x="36357" y="216254"/>
                </a:lnTo>
                <a:lnTo>
                  <a:pt x="9945" y="272110"/>
                </a:lnTo>
                <a:lnTo>
                  <a:pt x="311" y="290790"/>
                </a:lnTo>
                <a:lnTo>
                  <a:pt x="0" y="289432"/>
                </a:lnTo>
                <a:lnTo>
                  <a:pt x="1553" y="285171"/>
                </a:lnTo>
              </a:path>
            </a:pathLst>
          </a:custGeom>
          <a:ln w="4298">
            <a:solidFill>
              <a:srgbClr val="000000"/>
            </a:solidFill>
          </a:ln>
        </p:spPr>
        <p:txBody>
          <a:bodyPr wrap="square" lIns="0" tIns="0" rIns="0" bIns="0" rtlCol="0"/>
          <a:lstStyle/>
          <a:p>
            <a:endParaRPr/>
          </a:p>
        </p:txBody>
      </p:sp>
      <p:sp>
        <p:nvSpPr>
          <p:cNvPr id="204" name="object 204"/>
          <p:cNvSpPr txBox="1"/>
          <p:nvPr/>
        </p:nvSpPr>
        <p:spPr>
          <a:xfrm>
            <a:off x="4256489" y="6250120"/>
            <a:ext cx="445770" cy="120650"/>
          </a:xfrm>
          <a:prstGeom prst="rect">
            <a:avLst/>
          </a:prstGeom>
        </p:spPr>
        <p:txBody>
          <a:bodyPr vert="horz" wrap="square" lIns="0" tIns="0" rIns="0" bIns="0" rtlCol="0">
            <a:spAutoFit/>
          </a:bodyPr>
          <a:lstStyle/>
          <a:p>
            <a:pPr>
              <a:lnSpc>
                <a:spcPct val="100000"/>
              </a:lnSpc>
            </a:pPr>
            <a:r>
              <a:rPr sz="750" spc="-60" dirty="0">
                <a:solidFill>
                  <a:srgbClr val="4A4A49"/>
                </a:solidFill>
                <a:latin typeface="Arial"/>
                <a:cs typeface="Arial"/>
              </a:rPr>
              <a:t>トップ</a:t>
            </a:r>
            <a:r>
              <a:rPr sz="750" spc="-30" dirty="0">
                <a:solidFill>
                  <a:srgbClr val="4A4A49"/>
                </a:solidFill>
                <a:latin typeface="Arial"/>
                <a:cs typeface="Arial"/>
              </a:rPr>
              <a:t>ハンドル</a:t>
            </a:r>
            <a:endParaRPr sz="750">
              <a:latin typeface="Arial"/>
              <a:cs typeface="Arial"/>
            </a:endParaRPr>
          </a:p>
        </p:txBody>
      </p:sp>
      <p:sp>
        <p:nvSpPr>
          <p:cNvPr id="205" name="object 205"/>
          <p:cNvSpPr txBox="1"/>
          <p:nvPr/>
        </p:nvSpPr>
        <p:spPr>
          <a:xfrm>
            <a:off x="5129101" y="5173482"/>
            <a:ext cx="960119" cy="1318895"/>
          </a:xfrm>
          <a:prstGeom prst="rect">
            <a:avLst/>
          </a:prstGeom>
          <a:ln w="8954">
            <a:solidFill>
              <a:srgbClr val="7C7B7B"/>
            </a:solidFill>
          </a:ln>
        </p:spPr>
        <p:txBody>
          <a:bodyPr vert="horz" wrap="square" lIns="0" tIns="0" rIns="0" bIns="0" rtlCol="0">
            <a:spAutoFit/>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5"/>
              </a:spcBef>
            </a:pPr>
            <a:endParaRPr sz="900">
              <a:latin typeface="Times New Roman"/>
              <a:cs typeface="Times New Roman"/>
            </a:endParaRPr>
          </a:p>
          <a:p>
            <a:pPr marL="71755">
              <a:lnSpc>
                <a:spcPct val="100000"/>
              </a:lnSpc>
            </a:pPr>
            <a:r>
              <a:rPr sz="750" spc="-50" dirty="0">
                <a:solidFill>
                  <a:srgbClr val="4A4A49"/>
                </a:solidFill>
                <a:latin typeface="Arial"/>
                <a:cs typeface="Arial"/>
              </a:rPr>
              <a:t>PacXpert</a:t>
            </a:r>
            <a:r>
              <a:rPr sz="675" spc="-75" baseline="30864" dirty="0">
                <a:solidFill>
                  <a:srgbClr val="4A4A49"/>
                </a:solidFill>
                <a:latin typeface="Arial"/>
                <a:cs typeface="Arial"/>
              </a:rPr>
              <a:t>TM </a:t>
            </a:r>
            <a:r>
              <a:rPr sz="750" spc="-25" dirty="0">
                <a:solidFill>
                  <a:srgbClr val="4A4A49"/>
                </a:solidFill>
                <a:latin typeface="Arial"/>
                <a:cs typeface="Arial"/>
              </a:rPr>
              <a:t> by </a:t>
            </a:r>
            <a:r>
              <a:rPr sz="750" spc="20" dirty="0">
                <a:solidFill>
                  <a:srgbClr val="4A4A49"/>
                </a:solidFill>
                <a:latin typeface="Arial"/>
                <a:cs typeface="Arial"/>
              </a:rPr>
              <a:t>DOW</a:t>
            </a:r>
            <a:endParaRPr sz="750">
              <a:latin typeface="Arial"/>
              <a:cs typeface="Arial"/>
            </a:endParaRPr>
          </a:p>
        </p:txBody>
      </p:sp>
      <p:sp>
        <p:nvSpPr>
          <p:cNvPr id="206" name="object 206"/>
          <p:cNvSpPr txBox="1"/>
          <p:nvPr/>
        </p:nvSpPr>
        <p:spPr>
          <a:xfrm>
            <a:off x="6241562" y="5173482"/>
            <a:ext cx="960119" cy="1318895"/>
          </a:xfrm>
          <a:prstGeom prst="rect">
            <a:avLst/>
          </a:prstGeom>
          <a:ln w="8954">
            <a:solidFill>
              <a:srgbClr val="7C7B7B"/>
            </a:solidFill>
          </a:ln>
        </p:spPr>
        <p:txBody>
          <a:bodyPr vert="horz" wrap="square" lIns="0" tIns="0" rIns="0" bIns="0" rtlCol="0">
            <a:spAutoFit/>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5"/>
              </a:spcBef>
            </a:pPr>
            <a:endParaRPr sz="900">
              <a:latin typeface="Times New Roman"/>
              <a:cs typeface="Times New Roman"/>
            </a:endParaRPr>
          </a:p>
          <a:p>
            <a:pPr marL="280035">
              <a:lnSpc>
                <a:spcPct val="100000"/>
              </a:lnSpc>
            </a:pPr>
            <a:r>
              <a:rPr sz="750" spc="-25" dirty="0">
                <a:solidFill>
                  <a:srgbClr val="4A4A49"/>
                </a:solidFill>
                <a:latin typeface="Arial"/>
                <a:cs typeface="Arial"/>
              </a:rPr>
              <a:t>ピローバッグ</a:t>
            </a:r>
            <a:endParaRPr sz="750">
              <a:latin typeface="Arial"/>
              <a:cs typeface="Arial"/>
            </a:endParaRPr>
          </a:p>
        </p:txBody>
      </p:sp>
      <p:sp>
        <p:nvSpPr>
          <p:cNvPr id="207" name="object 207"/>
          <p:cNvSpPr/>
          <p:nvPr/>
        </p:nvSpPr>
        <p:spPr>
          <a:xfrm>
            <a:off x="3304604" y="5035080"/>
            <a:ext cx="1542415" cy="0"/>
          </a:xfrm>
          <a:custGeom>
            <a:avLst/>
            <a:gdLst/>
            <a:ahLst/>
            <a:cxnLst/>
            <a:rect l="l" t="t" r="r" b="b"/>
            <a:pathLst>
              <a:path w="1542414">
                <a:moveTo>
                  <a:pt x="0" y="0"/>
                </a:moveTo>
                <a:lnTo>
                  <a:pt x="1541889" y="0"/>
                </a:lnTo>
              </a:path>
            </a:pathLst>
          </a:custGeom>
          <a:ln w="5969">
            <a:solidFill>
              <a:srgbClr val="4A4A49"/>
            </a:solidFill>
          </a:ln>
        </p:spPr>
        <p:txBody>
          <a:bodyPr wrap="square" lIns="0" tIns="0" rIns="0" bIns="0" rtlCol="0"/>
          <a:lstStyle/>
          <a:p>
            <a:endParaRPr/>
          </a:p>
        </p:txBody>
      </p:sp>
      <p:sp>
        <p:nvSpPr>
          <p:cNvPr id="208" name="object 208"/>
          <p:cNvSpPr txBox="1"/>
          <p:nvPr/>
        </p:nvSpPr>
        <p:spPr>
          <a:xfrm>
            <a:off x="3304603" y="4865158"/>
            <a:ext cx="1108647" cy="146194"/>
          </a:xfrm>
          <a:prstGeom prst="rect">
            <a:avLst/>
          </a:prstGeom>
        </p:spPr>
        <p:txBody>
          <a:bodyPr vert="horz" wrap="square" lIns="0" tIns="0" rIns="0" bIns="0" rtlCol="0">
            <a:spAutoFit/>
          </a:bodyPr>
          <a:lstStyle/>
          <a:p>
            <a:pPr>
              <a:lnSpc>
                <a:spcPct val="100000"/>
              </a:lnSpc>
            </a:pPr>
            <a:r>
              <a:rPr sz="950" spc="-120" dirty="0">
                <a:solidFill>
                  <a:srgbClr val="E30613"/>
                </a:solidFill>
                <a:latin typeface="Arial"/>
                <a:cs typeface="Arial"/>
              </a:rPr>
              <a:t>キャリングシステム</a:t>
            </a:r>
            <a:endParaRPr sz="950" dirty="0">
              <a:latin typeface="Arial"/>
              <a:cs typeface="Arial"/>
            </a:endParaRPr>
          </a:p>
        </p:txBody>
      </p:sp>
      <p:sp>
        <p:nvSpPr>
          <p:cNvPr id="209" name="object 209"/>
          <p:cNvSpPr/>
          <p:nvPr/>
        </p:nvSpPr>
        <p:spPr>
          <a:xfrm>
            <a:off x="3477138" y="5227139"/>
            <a:ext cx="584988" cy="1009401"/>
          </a:xfrm>
          <a:prstGeom prst="rect">
            <a:avLst/>
          </a:prstGeom>
          <a:blipFill>
            <a:blip r:embed="rId20" cstate="print"/>
            <a:stretch>
              <a:fillRect/>
            </a:stretch>
          </a:blipFill>
        </p:spPr>
        <p:txBody>
          <a:bodyPr wrap="square" lIns="0" tIns="0" rIns="0" bIns="0" rtlCol="0"/>
          <a:lstStyle/>
          <a:p>
            <a:endParaRPr/>
          </a:p>
        </p:txBody>
      </p:sp>
      <p:sp>
        <p:nvSpPr>
          <p:cNvPr id="210" name="object 210"/>
          <p:cNvSpPr/>
          <p:nvPr/>
        </p:nvSpPr>
        <p:spPr>
          <a:xfrm>
            <a:off x="3524825" y="5251387"/>
            <a:ext cx="489584" cy="916940"/>
          </a:xfrm>
          <a:custGeom>
            <a:avLst/>
            <a:gdLst/>
            <a:ahLst/>
            <a:cxnLst/>
            <a:rect l="l" t="t" r="r" b="b"/>
            <a:pathLst>
              <a:path w="489585" h="916939">
                <a:moveTo>
                  <a:pt x="428699" y="0"/>
                </a:moveTo>
                <a:lnTo>
                  <a:pt x="418469" y="1533"/>
                </a:lnTo>
                <a:lnTo>
                  <a:pt x="69156" y="21592"/>
                </a:lnTo>
                <a:lnTo>
                  <a:pt x="57541" y="22497"/>
                </a:lnTo>
                <a:lnTo>
                  <a:pt x="51457" y="24397"/>
                </a:lnTo>
                <a:lnTo>
                  <a:pt x="48912" y="28730"/>
                </a:lnTo>
                <a:lnTo>
                  <a:pt x="47915" y="36935"/>
                </a:lnTo>
                <a:lnTo>
                  <a:pt x="44715" y="53584"/>
                </a:lnTo>
                <a:lnTo>
                  <a:pt x="42418" y="68353"/>
                </a:lnTo>
                <a:lnTo>
                  <a:pt x="39918" y="89541"/>
                </a:lnTo>
                <a:lnTo>
                  <a:pt x="36107" y="125445"/>
                </a:lnTo>
                <a:lnTo>
                  <a:pt x="657" y="411023"/>
                </a:lnTo>
                <a:lnTo>
                  <a:pt x="952" y="460718"/>
                </a:lnTo>
                <a:lnTo>
                  <a:pt x="1447" y="575797"/>
                </a:lnTo>
                <a:lnTo>
                  <a:pt x="1559" y="705257"/>
                </a:lnTo>
                <a:lnTo>
                  <a:pt x="705" y="798089"/>
                </a:lnTo>
                <a:lnTo>
                  <a:pt x="0" y="837068"/>
                </a:lnTo>
                <a:lnTo>
                  <a:pt x="1732" y="857704"/>
                </a:lnTo>
                <a:lnTo>
                  <a:pt x="7673" y="866875"/>
                </a:lnTo>
                <a:lnTo>
                  <a:pt x="19594" y="871460"/>
                </a:lnTo>
                <a:lnTo>
                  <a:pt x="105740" y="909023"/>
                </a:lnTo>
                <a:lnTo>
                  <a:pt x="119612" y="914734"/>
                </a:lnTo>
                <a:lnTo>
                  <a:pt x="129850" y="916834"/>
                </a:lnTo>
                <a:lnTo>
                  <a:pt x="141507" y="915500"/>
                </a:lnTo>
                <a:lnTo>
                  <a:pt x="159637" y="910909"/>
                </a:lnTo>
                <a:lnTo>
                  <a:pt x="459769" y="838888"/>
                </a:lnTo>
                <a:lnTo>
                  <a:pt x="476161" y="834089"/>
                </a:lnTo>
                <a:lnTo>
                  <a:pt x="484698" y="828978"/>
                </a:lnTo>
                <a:lnTo>
                  <a:pt x="488146" y="820391"/>
                </a:lnTo>
                <a:lnTo>
                  <a:pt x="489272" y="805170"/>
                </a:lnTo>
                <a:lnTo>
                  <a:pt x="489225" y="575797"/>
                </a:lnTo>
                <a:lnTo>
                  <a:pt x="488866" y="509133"/>
                </a:lnTo>
                <a:lnTo>
                  <a:pt x="487722" y="445492"/>
                </a:lnTo>
                <a:lnTo>
                  <a:pt x="485956" y="395106"/>
                </a:lnTo>
                <a:lnTo>
                  <a:pt x="481010" y="340220"/>
                </a:lnTo>
                <a:lnTo>
                  <a:pt x="476050" y="313463"/>
                </a:lnTo>
                <a:lnTo>
                  <a:pt x="467287" y="259533"/>
                </a:lnTo>
                <a:lnTo>
                  <a:pt x="456818" y="191376"/>
                </a:lnTo>
                <a:lnTo>
                  <a:pt x="446742" y="121940"/>
                </a:lnTo>
                <a:lnTo>
                  <a:pt x="439158" y="64174"/>
                </a:lnTo>
                <a:lnTo>
                  <a:pt x="435887" y="11980"/>
                </a:lnTo>
                <a:lnTo>
                  <a:pt x="433952" y="2560"/>
                </a:lnTo>
                <a:lnTo>
                  <a:pt x="428699" y="0"/>
                </a:lnTo>
                <a:close/>
              </a:path>
            </a:pathLst>
          </a:custGeom>
          <a:solidFill>
            <a:srgbClr val="EDEDED"/>
          </a:solidFill>
        </p:spPr>
        <p:txBody>
          <a:bodyPr wrap="square" lIns="0" tIns="0" rIns="0" bIns="0" rtlCol="0"/>
          <a:lstStyle/>
          <a:p>
            <a:endParaRPr/>
          </a:p>
        </p:txBody>
      </p:sp>
      <p:sp>
        <p:nvSpPr>
          <p:cNvPr id="211" name="object 211"/>
          <p:cNvSpPr/>
          <p:nvPr/>
        </p:nvSpPr>
        <p:spPr>
          <a:xfrm>
            <a:off x="3524825" y="5251387"/>
            <a:ext cx="489584" cy="916940"/>
          </a:xfrm>
          <a:custGeom>
            <a:avLst/>
            <a:gdLst/>
            <a:ahLst/>
            <a:cxnLst/>
            <a:rect l="l" t="t" r="r" b="b"/>
            <a:pathLst>
              <a:path w="489585" h="916939">
                <a:moveTo>
                  <a:pt x="105740" y="909023"/>
                </a:moveTo>
                <a:lnTo>
                  <a:pt x="19594" y="871460"/>
                </a:lnTo>
                <a:lnTo>
                  <a:pt x="7673" y="866875"/>
                </a:lnTo>
                <a:lnTo>
                  <a:pt x="1732" y="857704"/>
                </a:lnTo>
                <a:lnTo>
                  <a:pt x="0" y="837068"/>
                </a:lnTo>
                <a:lnTo>
                  <a:pt x="705" y="798089"/>
                </a:lnTo>
                <a:lnTo>
                  <a:pt x="1559" y="705257"/>
                </a:lnTo>
                <a:lnTo>
                  <a:pt x="1447" y="575797"/>
                </a:lnTo>
                <a:lnTo>
                  <a:pt x="952" y="460718"/>
                </a:lnTo>
                <a:lnTo>
                  <a:pt x="657" y="411023"/>
                </a:lnTo>
                <a:lnTo>
                  <a:pt x="36107" y="125445"/>
                </a:lnTo>
                <a:lnTo>
                  <a:pt x="39918" y="89541"/>
                </a:lnTo>
                <a:lnTo>
                  <a:pt x="42418" y="68353"/>
                </a:lnTo>
                <a:lnTo>
                  <a:pt x="44715" y="53584"/>
                </a:lnTo>
                <a:lnTo>
                  <a:pt x="47915" y="36935"/>
                </a:lnTo>
                <a:lnTo>
                  <a:pt x="48912" y="28730"/>
                </a:lnTo>
                <a:lnTo>
                  <a:pt x="132199" y="17959"/>
                </a:lnTo>
                <a:lnTo>
                  <a:pt x="251335" y="11120"/>
                </a:lnTo>
                <a:lnTo>
                  <a:pt x="366710" y="4501"/>
                </a:lnTo>
                <a:lnTo>
                  <a:pt x="418469" y="1533"/>
                </a:lnTo>
                <a:lnTo>
                  <a:pt x="428699" y="0"/>
                </a:lnTo>
                <a:lnTo>
                  <a:pt x="433952" y="2560"/>
                </a:lnTo>
                <a:lnTo>
                  <a:pt x="435887" y="11980"/>
                </a:lnTo>
                <a:lnTo>
                  <a:pt x="436164" y="31025"/>
                </a:lnTo>
                <a:lnTo>
                  <a:pt x="439158" y="64174"/>
                </a:lnTo>
                <a:lnTo>
                  <a:pt x="446742" y="121940"/>
                </a:lnTo>
                <a:lnTo>
                  <a:pt x="456818" y="191376"/>
                </a:lnTo>
                <a:lnTo>
                  <a:pt x="467287" y="259533"/>
                </a:lnTo>
                <a:lnTo>
                  <a:pt x="476050" y="313463"/>
                </a:lnTo>
                <a:lnTo>
                  <a:pt x="481010" y="340220"/>
                </a:lnTo>
                <a:lnTo>
                  <a:pt x="483680" y="359505"/>
                </a:lnTo>
                <a:lnTo>
                  <a:pt x="485956" y="395106"/>
                </a:lnTo>
                <a:lnTo>
                  <a:pt x="487722" y="445492"/>
                </a:lnTo>
                <a:lnTo>
                  <a:pt x="488866" y="509133"/>
                </a:lnTo>
                <a:lnTo>
                  <a:pt x="489272" y="584497"/>
                </a:lnTo>
                <a:lnTo>
                  <a:pt x="489272" y="805170"/>
                </a:lnTo>
                <a:lnTo>
                  <a:pt x="459769" y="838888"/>
                </a:lnTo>
                <a:lnTo>
                  <a:pt x="400925" y="853345"/>
                </a:lnTo>
                <a:lnTo>
                  <a:pt x="299082" y="877746"/>
                </a:lnTo>
                <a:lnTo>
                  <a:pt x="202550" y="900724"/>
                </a:lnTo>
                <a:lnTo>
                  <a:pt x="159637" y="910909"/>
                </a:lnTo>
                <a:lnTo>
                  <a:pt x="141507" y="915500"/>
                </a:lnTo>
                <a:lnTo>
                  <a:pt x="129850" y="916834"/>
                </a:lnTo>
                <a:lnTo>
                  <a:pt x="119612" y="914734"/>
                </a:lnTo>
                <a:lnTo>
                  <a:pt x="105740" y="909023"/>
                </a:lnTo>
                <a:close/>
              </a:path>
            </a:pathLst>
          </a:custGeom>
          <a:ln w="5313">
            <a:solidFill>
              <a:srgbClr val="000000"/>
            </a:solidFill>
          </a:ln>
        </p:spPr>
        <p:txBody>
          <a:bodyPr wrap="square" lIns="0" tIns="0" rIns="0" bIns="0" rtlCol="0"/>
          <a:lstStyle/>
          <a:p>
            <a:endParaRPr/>
          </a:p>
        </p:txBody>
      </p:sp>
      <p:sp>
        <p:nvSpPr>
          <p:cNvPr id="212" name="object 212"/>
          <p:cNvSpPr/>
          <p:nvPr/>
        </p:nvSpPr>
        <p:spPr>
          <a:xfrm>
            <a:off x="3606272" y="5308659"/>
            <a:ext cx="50800" cy="833119"/>
          </a:xfrm>
          <a:custGeom>
            <a:avLst/>
            <a:gdLst/>
            <a:ahLst/>
            <a:cxnLst/>
            <a:rect l="l" t="t" r="r" b="b"/>
            <a:pathLst>
              <a:path w="50800" h="833120">
                <a:moveTo>
                  <a:pt x="46028" y="832876"/>
                </a:moveTo>
                <a:lnTo>
                  <a:pt x="50613" y="433130"/>
                </a:lnTo>
                <a:lnTo>
                  <a:pt x="50134" y="373480"/>
                </a:lnTo>
                <a:lnTo>
                  <a:pt x="48038" y="332974"/>
                </a:lnTo>
                <a:lnTo>
                  <a:pt x="42985"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213" name="object 213"/>
          <p:cNvSpPr/>
          <p:nvPr/>
        </p:nvSpPr>
        <p:spPr>
          <a:xfrm>
            <a:off x="3552087" y="6051551"/>
            <a:ext cx="45720" cy="53340"/>
          </a:xfrm>
          <a:custGeom>
            <a:avLst/>
            <a:gdLst/>
            <a:ahLst/>
            <a:cxnLst/>
            <a:rect l="l" t="t" r="r" b="b"/>
            <a:pathLst>
              <a:path w="45720" h="53339">
                <a:moveTo>
                  <a:pt x="0" y="52726"/>
                </a:moveTo>
                <a:lnTo>
                  <a:pt x="45335" y="0"/>
                </a:lnTo>
              </a:path>
            </a:pathLst>
          </a:custGeom>
          <a:ln w="3175">
            <a:solidFill>
              <a:srgbClr val="000000"/>
            </a:solidFill>
          </a:ln>
        </p:spPr>
        <p:txBody>
          <a:bodyPr wrap="square" lIns="0" tIns="0" rIns="0" bIns="0" rtlCol="0"/>
          <a:lstStyle/>
          <a:p>
            <a:endParaRPr/>
          </a:p>
        </p:txBody>
      </p:sp>
      <p:sp>
        <p:nvSpPr>
          <p:cNvPr id="214" name="object 214"/>
          <p:cNvSpPr/>
          <p:nvPr/>
        </p:nvSpPr>
        <p:spPr>
          <a:xfrm>
            <a:off x="3601694" y="6052847"/>
            <a:ext cx="35560" cy="88900"/>
          </a:xfrm>
          <a:custGeom>
            <a:avLst/>
            <a:gdLst/>
            <a:ahLst/>
            <a:cxnLst/>
            <a:rect l="l" t="t" r="r" b="b"/>
            <a:pathLst>
              <a:path w="35560" h="88900">
                <a:moveTo>
                  <a:pt x="35246" y="88689"/>
                </a:moveTo>
                <a:lnTo>
                  <a:pt x="0" y="0"/>
                </a:lnTo>
              </a:path>
            </a:pathLst>
          </a:custGeom>
          <a:ln w="3175">
            <a:solidFill>
              <a:srgbClr val="000000"/>
            </a:solidFill>
          </a:ln>
        </p:spPr>
        <p:txBody>
          <a:bodyPr wrap="square" lIns="0" tIns="0" rIns="0" bIns="0" rtlCol="0"/>
          <a:lstStyle/>
          <a:p>
            <a:endParaRPr/>
          </a:p>
        </p:txBody>
      </p:sp>
      <p:sp>
        <p:nvSpPr>
          <p:cNvPr id="215" name="object 215"/>
          <p:cNvSpPr/>
          <p:nvPr/>
        </p:nvSpPr>
        <p:spPr>
          <a:xfrm>
            <a:off x="3599624" y="5692881"/>
            <a:ext cx="0" cy="356235"/>
          </a:xfrm>
          <a:custGeom>
            <a:avLst/>
            <a:gdLst/>
            <a:ahLst/>
            <a:cxnLst/>
            <a:rect l="l" t="t" r="r" b="b"/>
            <a:pathLst>
              <a:path h="356235">
                <a:moveTo>
                  <a:pt x="0" y="356201"/>
                </a:moveTo>
                <a:lnTo>
                  <a:pt x="0" y="0"/>
                </a:lnTo>
              </a:path>
            </a:pathLst>
          </a:custGeom>
          <a:ln w="3175">
            <a:solidFill>
              <a:srgbClr val="000000"/>
            </a:solidFill>
          </a:ln>
        </p:spPr>
        <p:txBody>
          <a:bodyPr wrap="square" lIns="0" tIns="0" rIns="0" bIns="0" rtlCol="0"/>
          <a:lstStyle/>
          <a:p>
            <a:endParaRPr/>
          </a:p>
        </p:txBody>
      </p:sp>
      <p:sp>
        <p:nvSpPr>
          <p:cNvPr id="216" name="object 216"/>
          <p:cNvSpPr/>
          <p:nvPr/>
        </p:nvSpPr>
        <p:spPr>
          <a:xfrm>
            <a:off x="3550891" y="6110830"/>
            <a:ext cx="83820" cy="37465"/>
          </a:xfrm>
          <a:custGeom>
            <a:avLst/>
            <a:gdLst/>
            <a:ahLst/>
            <a:cxnLst/>
            <a:rect l="l" t="t" r="r" b="b"/>
            <a:pathLst>
              <a:path w="83820" h="37464">
                <a:moveTo>
                  <a:pt x="83662" y="37061"/>
                </a:moveTo>
                <a:lnTo>
                  <a:pt x="0" y="0"/>
                </a:lnTo>
              </a:path>
            </a:pathLst>
          </a:custGeom>
          <a:ln w="3175">
            <a:solidFill>
              <a:srgbClr val="000000"/>
            </a:solidFill>
          </a:ln>
        </p:spPr>
        <p:txBody>
          <a:bodyPr wrap="square" lIns="0" tIns="0" rIns="0" bIns="0" rtlCol="0"/>
          <a:lstStyle/>
          <a:p>
            <a:endParaRPr/>
          </a:p>
        </p:txBody>
      </p:sp>
      <p:sp>
        <p:nvSpPr>
          <p:cNvPr id="217" name="object 217"/>
          <p:cNvSpPr/>
          <p:nvPr/>
        </p:nvSpPr>
        <p:spPr>
          <a:xfrm>
            <a:off x="3539058" y="5318468"/>
            <a:ext cx="44450" cy="786130"/>
          </a:xfrm>
          <a:custGeom>
            <a:avLst/>
            <a:gdLst/>
            <a:ahLst/>
            <a:cxnLst/>
            <a:rect l="l" t="t" r="r" b="b"/>
            <a:pathLst>
              <a:path w="44450" h="786129">
                <a:moveTo>
                  <a:pt x="7235" y="785810"/>
                </a:moveTo>
                <a:lnTo>
                  <a:pt x="3052" y="779258"/>
                </a:lnTo>
                <a:lnTo>
                  <a:pt x="904" y="770556"/>
                </a:lnTo>
                <a:lnTo>
                  <a:pt x="113" y="753841"/>
                </a:lnTo>
                <a:lnTo>
                  <a:pt x="0" y="723245"/>
                </a:lnTo>
                <a:lnTo>
                  <a:pt x="0" y="350649"/>
                </a:lnTo>
                <a:lnTo>
                  <a:pt x="43914" y="0"/>
                </a:lnTo>
              </a:path>
            </a:pathLst>
          </a:custGeom>
          <a:ln w="3175">
            <a:solidFill>
              <a:srgbClr val="000000"/>
            </a:solidFill>
          </a:ln>
        </p:spPr>
        <p:txBody>
          <a:bodyPr wrap="square" lIns="0" tIns="0" rIns="0" bIns="0" rtlCol="0"/>
          <a:lstStyle/>
          <a:p>
            <a:endParaRPr/>
          </a:p>
        </p:txBody>
      </p:sp>
      <p:sp>
        <p:nvSpPr>
          <p:cNvPr id="218" name="object 218"/>
          <p:cNvSpPr/>
          <p:nvPr/>
        </p:nvSpPr>
        <p:spPr>
          <a:xfrm>
            <a:off x="3255631" y="5359888"/>
            <a:ext cx="640715" cy="640715"/>
          </a:xfrm>
          <a:custGeom>
            <a:avLst/>
            <a:gdLst/>
            <a:ahLst/>
            <a:cxnLst/>
            <a:rect l="l" t="t" r="r" b="b"/>
            <a:pathLst>
              <a:path w="640714" h="640714">
                <a:moveTo>
                  <a:pt x="320059" y="0"/>
                </a:moveTo>
                <a:lnTo>
                  <a:pt x="272765" y="3470"/>
                </a:lnTo>
                <a:lnTo>
                  <a:pt x="227624" y="13550"/>
                </a:lnTo>
                <a:lnTo>
                  <a:pt x="185133" y="29746"/>
                </a:lnTo>
                <a:lnTo>
                  <a:pt x="145786" y="51562"/>
                </a:lnTo>
                <a:lnTo>
                  <a:pt x="110079" y="78503"/>
                </a:lnTo>
                <a:lnTo>
                  <a:pt x="78507" y="110074"/>
                </a:lnTo>
                <a:lnTo>
                  <a:pt x="51565" y="145781"/>
                </a:lnTo>
                <a:lnTo>
                  <a:pt x="29748" y="185128"/>
                </a:lnTo>
                <a:lnTo>
                  <a:pt x="13551" y="227620"/>
                </a:lnTo>
                <a:lnTo>
                  <a:pt x="3470" y="272762"/>
                </a:lnTo>
                <a:lnTo>
                  <a:pt x="0" y="320059"/>
                </a:lnTo>
                <a:lnTo>
                  <a:pt x="3470" y="367354"/>
                </a:lnTo>
                <a:lnTo>
                  <a:pt x="13551" y="412495"/>
                </a:lnTo>
                <a:lnTo>
                  <a:pt x="29748" y="454986"/>
                </a:lnTo>
                <a:lnTo>
                  <a:pt x="51565" y="494333"/>
                </a:lnTo>
                <a:lnTo>
                  <a:pt x="78507" y="530040"/>
                </a:lnTo>
                <a:lnTo>
                  <a:pt x="110079" y="561612"/>
                </a:lnTo>
                <a:lnTo>
                  <a:pt x="145786" y="588554"/>
                </a:lnTo>
                <a:lnTo>
                  <a:pt x="185133" y="610371"/>
                </a:lnTo>
                <a:lnTo>
                  <a:pt x="227624" y="626568"/>
                </a:lnTo>
                <a:lnTo>
                  <a:pt x="272765" y="636649"/>
                </a:lnTo>
                <a:lnTo>
                  <a:pt x="320059" y="640119"/>
                </a:lnTo>
                <a:lnTo>
                  <a:pt x="367354" y="636649"/>
                </a:lnTo>
                <a:lnTo>
                  <a:pt x="412495" y="626568"/>
                </a:lnTo>
                <a:lnTo>
                  <a:pt x="454986" y="610371"/>
                </a:lnTo>
                <a:lnTo>
                  <a:pt x="494333" y="588554"/>
                </a:lnTo>
                <a:lnTo>
                  <a:pt x="530040" y="561612"/>
                </a:lnTo>
                <a:lnTo>
                  <a:pt x="561612" y="530040"/>
                </a:lnTo>
                <a:lnTo>
                  <a:pt x="588554" y="494333"/>
                </a:lnTo>
                <a:lnTo>
                  <a:pt x="610371" y="454986"/>
                </a:lnTo>
                <a:lnTo>
                  <a:pt x="626568" y="412495"/>
                </a:lnTo>
                <a:lnTo>
                  <a:pt x="636649" y="367354"/>
                </a:lnTo>
                <a:lnTo>
                  <a:pt x="640119" y="320059"/>
                </a:lnTo>
                <a:lnTo>
                  <a:pt x="636649" y="272762"/>
                </a:lnTo>
                <a:lnTo>
                  <a:pt x="626568" y="227620"/>
                </a:lnTo>
                <a:lnTo>
                  <a:pt x="610371" y="185128"/>
                </a:lnTo>
                <a:lnTo>
                  <a:pt x="588554" y="145781"/>
                </a:lnTo>
                <a:lnTo>
                  <a:pt x="561612" y="110074"/>
                </a:lnTo>
                <a:lnTo>
                  <a:pt x="530040" y="78503"/>
                </a:lnTo>
                <a:lnTo>
                  <a:pt x="494333" y="51562"/>
                </a:lnTo>
                <a:lnTo>
                  <a:pt x="454986" y="29746"/>
                </a:lnTo>
                <a:lnTo>
                  <a:pt x="412495" y="13550"/>
                </a:lnTo>
                <a:lnTo>
                  <a:pt x="367354" y="3470"/>
                </a:lnTo>
                <a:lnTo>
                  <a:pt x="320059" y="0"/>
                </a:lnTo>
                <a:close/>
              </a:path>
            </a:pathLst>
          </a:custGeom>
          <a:solidFill>
            <a:srgbClr val="FFFFFF"/>
          </a:solidFill>
        </p:spPr>
        <p:txBody>
          <a:bodyPr wrap="square" lIns="0" tIns="0" rIns="0" bIns="0" rtlCol="0"/>
          <a:lstStyle/>
          <a:p>
            <a:endParaRPr/>
          </a:p>
        </p:txBody>
      </p:sp>
      <p:sp>
        <p:nvSpPr>
          <p:cNvPr id="219" name="object 219"/>
          <p:cNvSpPr/>
          <p:nvPr/>
        </p:nvSpPr>
        <p:spPr>
          <a:xfrm>
            <a:off x="3430468" y="5359227"/>
            <a:ext cx="465455" cy="641985"/>
          </a:xfrm>
          <a:custGeom>
            <a:avLst/>
            <a:gdLst/>
            <a:ahLst/>
            <a:cxnLst/>
            <a:rect l="l" t="t" r="r" b="b"/>
            <a:pathLst>
              <a:path w="465454" h="641985">
                <a:moveTo>
                  <a:pt x="120401" y="0"/>
                </a:moveTo>
                <a:lnTo>
                  <a:pt x="74850" y="7760"/>
                </a:lnTo>
                <a:lnTo>
                  <a:pt x="34040" y="19832"/>
                </a:lnTo>
                <a:lnTo>
                  <a:pt x="0" y="178835"/>
                </a:lnTo>
                <a:lnTo>
                  <a:pt x="632" y="604336"/>
                </a:lnTo>
                <a:lnTo>
                  <a:pt x="37180" y="622210"/>
                </a:lnTo>
                <a:lnTo>
                  <a:pt x="124425" y="641421"/>
                </a:lnTo>
                <a:lnTo>
                  <a:pt x="211681" y="635152"/>
                </a:lnTo>
                <a:lnTo>
                  <a:pt x="295750" y="602580"/>
                </a:lnTo>
                <a:lnTo>
                  <a:pt x="348596" y="567191"/>
                </a:lnTo>
                <a:lnTo>
                  <a:pt x="398863" y="517413"/>
                </a:lnTo>
                <a:lnTo>
                  <a:pt x="438694" y="451911"/>
                </a:lnTo>
                <a:lnTo>
                  <a:pt x="459230" y="382314"/>
                </a:lnTo>
                <a:lnTo>
                  <a:pt x="465284" y="302818"/>
                </a:lnTo>
                <a:lnTo>
                  <a:pt x="450001" y="213807"/>
                </a:lnTo>
                <a:lnTo>
                  <a:pt x="410695" y="141212"/>
                </a:lnTo>
                <a:lnTo>
                  <a:pt x="365085" y="87471"/>
                </a:lnTo>
                <a:lnTo>
                  <a:pt x="312573" y="44941"/>
                </a:lnTo>
                <a:lnTo>
                  <a:pt x="256766" y="17742"/>
                </a:lnTo>
                <a:lnTo>
                  <a:pt x="181533" y="2041"/>
                </a:lnTo>
                <a:lnTo>
                  <a:pt x="120401" y="0"/>
                </a:lnTo>
                <a:close/>
              </a:path>
            </a:pathLst>
          </a:custGeom>
          <a:solidFill>
            <a:srgbClr val="EDEDED"/>
          </a:solidFill>
        </p:spPr>
        <p:txBody>
          <a:bodyPr wrap="square" lIns="0" tIns="0" rIns="0" bIns="0" rtlCol="0"/>
          <a:lstStyle/>
          <a:p>
            <a:endParaRPr/>
          </a:p>
        </p:txBody>
      </p:sp>
      <p:sp>
        <p:nvSpPr>
          <p:cNvPr id="220" name="object 220"/>
          <p:cNvSpPr/>
          <p:nvPr/>
        </p:nvSpPr>
        <p:spPr>
          <a:xfrm>
            <a:off x="3573368" y="5360665"/>
            <a:ext cx="33655" cy="636905"/>
          </a:xfrm>
          <a:custGeom>
            <a:avLst/>
            <a:gdLst/>
            <a:ahLst/>
            <a:cxnLst/>
            <a:rect l="l" t="t" r="r" b="b"/>
            <a:pathLst>
              <a:path w="33654" h="636904">
                <a:moveTo>
                  <a:pt x="28978" y="636573"/>
                </a:moveTo>
                <a:lnTo>
                  <a:pt x="33216" y="270796"/>
                </a:lnTo>
                <a:lnTo>
                  <a:pt x="32940" y="208937"/>
                </a:lnTo>
                <a:lnTo>
                  <a:pt x="31690" y="164919"/>
                </a:lnTo>
                <a:lnTo>
                  <a:pt x="22282" y="88288"/>
                </a:lnTo>
                <a:lnTo>
                  <a:pt x="12130" y="34613"/>
                </a:lnTo>
                <a:lnTo>
                  <a:pt x="1593" y="3856"/>
                </a:lnTo>
                <a:lnTo>
                  <a:pt x="0" y="0"/>
                </a:lnTo>
              </a:path>
            </a:pathLst>
          </a:custGeom>
          <a:ln w="5313">
            <a:solidFill>
              <a:srgbClr val="000000"/>
            </a:solidFill>
          </a:ln>
        </p:spPr>
        <p:txBody>
          <a:bodyPr wrap="square" lIns="0" tIns="0" rIns="0" bIns="0" rtlCol="0"/>
          <a:lstStyle/>
          <a:p>
            <a:endParaRPr/>
          </a:p>
        </p:txBody>
      </p:sp>
      <p:sp>
        <p:nvSpPr>
          <p:cNvPr id="221" name="object 221"/>
          <p:cNvSpPr/>
          <p:nvPr/>
        </p:nvSpPr>
        <p:spPr>
          <a:xfrm>
            <a:off x="3450220" y="5374943"/>
            <a:ext cx="21590" cy="598805"/>
          </a:xfrm>
          <a:custGeom>
            <a:avLst/>
            <a:gdLst/>
            <a:ahLst/>
            <a:cxnLst/>
            <a:rect l="l" t="t" r="r" b="b"/>
            <a:pathLst>
              <a:path w="21589" h="598804">
                <a:moveTo>
                  <a:pt x="198" y="598688"/>
                </a:moveTo>
                <a:lnTo>
                  <a:pt x="22" y="594817"/>
                </a:lnTo>
                <a:lnTo>
                  <a:pt x="0" y="590782"/>
                </a:lnTo>
                <a:lnTo>
                  <a:pt x="163" y="584112"/>
                </a:lnTo>
                <a:lnTo>
                  <a:pt x="544" y="572337"/>
                </a:lnTo>
                <a:lnTo>
                  <a:pt x="1451" y="481311"/>
                </a:lnTo>
                <a:lnTo>
                  <a:pt x="1350" y="344778"/>
                </a:lnTo>
                <a:lnTo>
                  <a:pt x="846" y="220500"/>
                </a:lnTo>
                <a:lnTo>
                  <a:pt x="544" y="166238"/>
                </a:lnTo>
                <a:lnTo>
                  <a:pt x="21367" y="0"/>
                </a:lnTo>
              </a:path>
            </a:pathLst>
          </a:custGeom>
          <a:ln w="3175">
            <a:solidFill>
              <a:srgbClr val="000000"/>
            </a:solidFill>
          </a:ln>
        </p:spPr>
        <p:txBody>
          <a:bodyPr wrap="square" lIns="0" tIns="0" rIns="0" bIns="0" rtlCol="0"/>
          <a:lstStyle/>
          <a:p>
            <a:endParaRPr/>
          </a:p>
        </p:txBody>
      </p:sp>
      <p:sp>
        <p:nvSpPr>
          <p:cNvPr id="222" name="object 222"/>
          <p:cNvSpPr/>
          <p:nvPr/>
        </p:nvSpPr>
        <p:spPr>
          <a:xfrm>
            <a:off x="3471695" y="5554093"/>
            <a:ext cx="70485" cy="279400"/>
          </a:xfrm>
          <a:custGeom>
            <a:avLst/>
            <a:gdLst/>
            <a:ahLst/>
            <a:cxnLst/>
            <a:rect l="l" t="t" r="r" b="b"/>
            <a:pathLst>
              <a:path w="70485" h="279400">
                <a:moveTo>
                  <a:pt x="35661" y="0"/>
                </a:moveTo>
                <a:lnTo>
                  <a:pt x="6510" y="38027"/>
                </a:lnTo>
                <a:lnTo>
                  <a:pt x="839" y="99106"/>
                </a:lnTo>
                <a:lnTo>
                  <a:pt x="0" y="169994"/>
                </a:lnTo>
                <a:lnTo>
                  <a:pt x="1517" y="229738"/>
                </a:lnTo>
                <a:lnTo>
                  <a:pt x="5893" y="271307"/>
                </a:lnTo>
                <a:lnTo>
                  <a:pt x="22929" y="279150"/>
                </a:lnTo>
                <a:lnTo>
                  <a:pt x="34389" y="278802"/>
                </a:lnTo>
                <a:lnTo>
                  <a:pt x="41223" y="277974"/>
                </a:lnTo>
                <a:lnTo>
                  <a:pt x="46146" y="276027"/>
                </a:lnTo>
                <a:lnTo>
                  <a:pt x="51871" y="272321"/>
                </a:lnTo>
                <a:lnTo>
                  <a:pt x="56834" y="269543"/>
                </a:lnTo>
                <a:lnTo>
                  <a:pt x="59453" y="265446"/>
                </a:lnTo>
                <a:lnTo>
                  <a:pt x="59913" y="258704"/>
                </a:lnTo>
                <a:lnTo>
                  <a:pt x="58402" y="247987"/>
                </a:lnTo>
                <a:lnTo>
                  <a:pt x="47078" y="156516"/>
                </a:lnTo>
                <a:lnTo>
                  <a:pt x="48465" y="92460"/>
                </a:lnTo>
                <a:lnTo>
                  <a:pt x="56313" y="51538"/>
                </a:lnTo>
                <a:lnTo>
                  <a:pt x="64372" y="29464"/>
                </a:lnTo>
                <a:lnTo>
                  <a:pt x="68893" y="18560"/>
                </a:lnTo>
                <a:lnTo>
                  <a:pt x="70097" y="12659"/>
                </a:lnTo>
                <a:lnTo>
                  <a:pt x="67710" y="9722"/>
                </a:lnTo>
                <a:lnTo>
                  <a:pt x="61459" y="7710"/>
                </a:lnTo>
                <a:lnTo>
                  <a:pt x="45389" y="1927"/>
                </a:lnTo>
                <a:lnTo>
                  <a:pt x="35661" y="0"/>
                </a:lnTo>
                <a:close/>
              </a:path>
            </a:pathLst>
          </a:custGeom>
          <a:solidFill>
            <a:srgbClr val="E3E3E3"/>
          </a:solidFill>
        </p:spPr>
        <p:txBody>
          <a:bodyPr wrap="square" lIns="0" tIns="0" rIns="0" bIns="0" rtlCol="0"/>
          <a:lstStyle/>
          <a:p>
            <a:endParaRPr/>
          </a:p>
        </p:txBody>
      </p:sp>
      <p:sp>
        <p:nvSpPr>
          <p:cNvPr id="223" name="object 223"/>
          <p:cNvSpPr/>
          <p:nvPr/>
        </p:nvSpPr>
        <p:spPr>
          <a:xfrm>
            <a:off x="3471695" y="5554093"/>
            <a:ext cx="70485" cy="279400"/>
          </a:xfrm>
          <a:custGeom>
            <a:avLst/>
            <a:gdLst/>
            <a:ahLst/>
            <a:cxnLst/>
            <a:rect l="l" t="t" r="r" b="b"/>
            <a:pathLst>
              <a:path w="70485" h="279400">
                <a:moveTo>
                  <a:pt x="19490" y="7710"/>
                </a:moveTo>
                <a:lnTo>
                  <a:pt x="28339" y="1927"/>
                </a:lnTo>
                <a:lnTo>
                  <a:pt x="35661" y="0"/>
                </a:lnTo>
                <a:lnTo>
                  <a:pt x="45389" y="1927"/>
                </a:lnTo>
                <a:lnTo>
                  <a:pt x="61459" y="7710"/>
                </a:lnTo>
                <a:lnTo>
                  <a:pt x="67710" y="9722"/>
                </a:lnTo>
                <a:lnTo>
                  <a:pt x="70097" y="12659"/>
                </a:lnTo>
                <a:lnTo>
                  <a:pt x="68893" y="18560"/>
                </a:lnTo>
                <a:lnTo>
                  <a:pt x="64372" y="29464"/>
                </a:lnTo>
                <a:lnTo>
                  <a:pt x="56313" y="51538"/>
                </a:lnTo>
                <a:lnTo>
                  <a:pt x="48465" y="92460"/>
                </a:lnTo>
                <a:lnTo>
                  <a:pt x="47078" y="156516"/>
                </a:lnTo>
                <a:lnTo>
                  <a:pt x="58402" y="247987"/>
                </a:lnTo>
                <a:lnTo>
                  <a:pt x="59913" y="258704"/>
                </a:lnTo>
                <a:lnTo>
                  <a:pt x="59453" y="265446"/>
                </a:lnTo>
                <a:lnTo>
                  <a:pt x="56834" y="269543"/>
                </a:lnTo>
                <a:lnTo>
                  <a:pt x="51871" y="272321"/>
                </a:lnTo>
                <a:lnTo>
                  <a:pt x="46146" y="276027"/>
                </a:lnTo>
                <a:lnTo>
                  <a:pt x="41223" y="277974"/>
                </a:lnTo>
                <a:lnTo>
                  <a:pt x="34389" y="278802"/>
                </a:lnTo>
                <a:lnTo>
                  <a:pt x="22929" y="279150"/>
                </a:lnTo>
                <a:lnTo>
                  <a:pt x="11655" y="277010"/>
                </a:lnTo>
                <a:lnTo>
                  <a:pt x="1517" y="229738"/>
                </a:lnTo>
                <a:lnTo>
                  <a:pt x="0" y="169994"/>
                </a:lnTo>
                <a:lnTo>
                  <a:pt x="839" y="99106"/>
                </a:lnTo>
                <a:lnTo>
                  <a:pt x="6510" y="38027"/>
                </a:lnTo>
                <a:lnTo>
                  <a:pt x="19490" y="7710"/>
                </a:lnTo>
                <a:close/>
              </a:path>
            </a:pathLst>
          </a:custGeom>
          <a:ln w="5313">
            <a:solidFill>
              <a:srgbClr val="E30613"/>
            </a:solidFill>
          </a:ln>
        </p:spPr>
        <p:txBody>
          <a:bodyPr wrap="square" lIns="0" tIns="0" rIns="0" bIns="0" rtlCol="0"/>
          <a:lstStyle/>
          <a:p>
            <a:endParaRPr/>
          </a:p>
        </p:txBody>
      </p:sp>
      <p:sp>
        <p:nvSpPr>
          <p:cNvPr id="224" name="object 224"/>
          <p:cNvSpPr/>
          <p:nvPr/>
        </p:nvSpPr>
        <p:spPr>
          <a:xfrm>
            <a:off x="3429560" y="5385792"/>
            <a:ext cx="18415" cy="579120"/>
          </a:xfrm>
          <a:custGeom>
            <a:avLst/>
            <a:gdLst/>
            <a:ahLst/>
            <a:cxnLst/>
            <a:rect l="l" t="t" r="r" b="b"/>
            <a:pathLst>
              <a:path w="18414" h="579120">
                <a:moveTo>
                  <a:pt x="907" y="578784"/>
                </a:moveTo>
                <a:lnTo>
                  <a:pt x="0" y="147063"/>
                </a:lnTo>
                <a:lnTo>
                  <a:pt x="18256" y="0"/>
                </a:lnTo>
              </a:path>
            </a:pathLst>
          </a:custGeom>
          <a:ln w="5313">
            <a:solidFill>
              <a:srgbClr val="000000"/>
            </a:solidFill>
          </a:ln>
        </p:spPr>
        <p:txBody>
          <a:bodyPr wrap="square" lIns="0" tIns="0" rIns="0" bIns="0" rtlCol="0"/>
          <a:lstStyle/>
          <a:p>
            <a:endParaRPr/>
          </a:p>
        </p:txBody>
      </p:sp>
      <p:sp>
        <p:nvSpPr>
          <p:cNvPr id="225" name="object 225"/>
          <p:cNvSpPr/>
          <p:nvPr/>
        </p:nvSpPr>
        <p:spPr>
          <a:xfrm>
            <a:off x="3505320" y="5841449"/>
            <a:ext cx="0" cy="149860"/>
          </a:xfrm>
          <a:custGeom>
            <a:avLst/>
            <a:gdLst/>
            <a:ahLst/>
            <a:cxnLst/>
            <a:rect l="l" t="t" r="r" b="b"/>
            <a:pathLst>
              <a:path h="149860">
                <a:moveTo>
                  <a:pt x="0" y="149582"/>
                </a:moveTo>
                <a:lnTo>
                  <a:pt x="0" y="0"/>
                </a:lnTo>
              </a:path>
            </a:pathLst>
          </a:custGeom>
          <a:ln w="3175">
            <a:solidFill>
              <a:srgbClr val="000000"/>
            </a:solidFill>
          </a:ln>
        </p:spPr>
        <p:txBody>
          <a:bodyPr wrap="square" lIns="0" tIns="0" rIns="0" bIns="0" rtlCol="0"/>
          <a:lstStyle/>
          <a:p>
            <a:endParaRPr/>
          </a:p>
        </p:txBody>
      </p:sp>
      <p:sp>
        <p:nvSpPr>
          <p:cNvPr id="226" name="object 226"/>
          <p:cNvSpPr/>
          <p:nvPr/>
        </p:nvSpPr>
        <p:spPr>
          <a:xfrm>
            <a:off x="3505320" y="5413418"/>
            <a:ext cx="0" cy="137795"/>
          </a:xfrm>
          <a:custGeom>
            <a:avLst/>
            <a:gdLst/>
            <a:ahLst/>
            <a:cxnLst/>
            <a:rect l="l" t="t" r="r" b="b"/>
            <a:pathLst>
              <a:path h="137795">
                <a:moveTo>
                  <a:pt x="0" y="137189"/>
                </a:moveTo>
                <a:lnTo>
                  <a:pt x="0" y="0"/>
                </a:lnTo>
              </a:path>
            </a:pathLst>
          </a:custGeom>
          <a:ln w="3175">
            <a:solidFill>
              <a:srgbClr val="000000"/>
            </a:solidFill>
          </a:ln>
        </p:spPr>
        <p:txBody>
          <a:bodyPr wrap="square" lIns="0" tIns="0" rIns="0" bIns="0" rtlCol="0"/>
          <a:lstStyle/>
          <a:p>
            <a:endParaRPr/>
          </a:p>
        </p:txBody>
      </p:sp>
      <p:sp>
        <p:nvSpPr>
          <p:cNvPr id="227" name="object 227"/>
          <p:cNvSpPr/>
          <p:nvPr/>
        </p:nvSpPr>
        <p:spPr>
          <a:xfrm>
            <a:off x="3255631" y="5359223"/>
            <a:ext cx="640715" cy="640715"/>
          </a:xfrm>
          <a:custGeom>
            <a:avLst/>
            <a:gdLst/>
            <a:ahLst/>
            <a:cxnLst/>
            <a:rect l="l" t="t" r="r" b="b"/>
            <a:pathLst>
              <a:path w="640714" h="640714">
                <a:moveTo>
                  <a:pt x="640119" y="320059"/>
                </a:moveTo>
                <a:lnTo>
                  <a:pt x="636649" y="367354"/>
                </a:lnTo>
                <a:lnTo>
                  <a:pt x="626568" y="412495"/>
                </a:lnTo>
                <a:lnTo>
                  <a:pt x="610371" y="454986"/>
                </a:lnTo>
                <a:lnTo>
                  <a:pt x="588554" y="494333"/>
                </a:lnTo>
                <a:lnTo>
                  <a:pt x="561612" y="530040"/>
                </a:lnTo>
                <a:lnTo>
                  <a:pt x="530040" y="561612"/>
                </a:lnTo>
                <a:lnTo>
                  <a:pt x="494333" y="588554"/>
                </a:lnTo>
                <a:lnTo>
                  <a:pt x="454986" y="610371"/>
                </a:lnTo>
                <a:lnTo>
                  <a:pt x="412495" y="626568"/>
                </a:lnTo>
                <a:lnTo>
                  <a:pt x="367354" y="636649"/>
                </a:lnTo>
                <a:lnTo>
                  <a:pt x="320059" y="640119"/>
                </a:lnTo>
                <a:lnTo>
                  <a:pt x="272765" y="636649"/>
                </a:lnTo>
                <a:lnTo>
                  <a:pt x="227624" y="626568"/>
                </a:lnTo>
                <a:lnTo>
                  <a:pt x="185133" y="610371"/>
                </a:lnTo>
                <a:lnTo>
                  <a:pt x="145786" y="588554"/>
                </a:lnTo>
                <a:lnTo>
                  <a:pt x="110079" y="561612"/>
                </a:lnTo>
                <a:lnTo>
                  <a:pt x="78507" y="530040"/>
                </a:lnTo>
                <a:lnTo>
                  <a:pt x="51565" y="494333"/>
                </a:lnTo>
                <a:lnTo>
                  <a:pt x="29748" y="454986"/>
                </a:lnTo>
                <a:lnTo>
                  <a:pt x="13551" y="412495"/>
                </a:lnTo>
                <a:lnTo>
                  <a:pt x="3470" y="367354"/>
                </a:lnTo>
                <a:lnTo>
                  <a:pt x="0" y="320059"/>
                </a:lnTo>
                <a:lnTo>
                  <a:pt x="3470" y="272762"/>
                </a:lnTo>
                <a:lnTo>
                  <a:pt x="13551" y="227620"/>
                </a:lnTo>
                <a:lnTo>
                  <a:pt x="29748" y="185128"/>
                </a:lnTo>
                <a:lnTo>
                  <a:pt x="51565" y="145781"/>
                </a:lnTo>
                <a:lnTo>
                  <a:pt x="78507" y="110074"/>
                </a:lnTo>
                <a:lnTo>
                  <a:pt x="110079" y="78503"/>
                </a:lnTo>
                <a:lnTo>
                  <a:pt x="145786" y="51562"/>
                </a:lnTo>
                <a:lnTo>
                  <a:pt x="185133" y="29746"/>
                </a:lnTo>
                <a:lnTo>
                  <a:pt x="227624" y="13550"/>
                </a:lnTo>
                <a:lnTo>
                  <a:pt x="272765" y="3470"/>
                </a:lnTo>
                <a:lnTo>
                  <a:pt x="320059" y="0"/>
                </a:lnTo>
                <a:lnTo>
                  <a:pt x="367354" y="3470"/>
                </a:lnTo>
                <a:lnTo>
                  <a:pt x="412495" y="13550"/>
                </a:lnTo>
                <a:lnTo>
                  <a:pt x="454986" y="29746"/>
                </a:lnTo>
                <a:lnTo>
                  <a:pt x="494333" y="51562"/>
                </a:lnTo>
                <a:lnTo>
                  <a:pt x="530040" y="78503"/>
                </a:lnTo>
                <a:lnTo>
                  <a:pt x="561612" y="110074"/>
                </a:lnTo>
                <a:lnTo>
                  <a:pt x="588554" y="145781"/>
                </a:lnTo>
                <a:lnTo>
                  <a:pt x="610371" y="185128"/>
                </a:lnTo>
                <a:lnTo>
                  <a:pt x="626568" y="227620"/>
                </a:lnTo>
                <a:lnTo>
                  <a:pt x="636649" y="272762"/>
                </a:lnTo>
                <a:lnTo>
                  <a:pt x="640119" y="320059"/>
                </a:lnTo>
                <a:close/>
              </a:path>
            </a:pathLst>
          </a:custGeom>
          <a:ln w="5313">
            <a:solidFill>
              <a:srgbClr val="000000"/>
            </a:solidFill>
          </a:ln>
        </p:spPr>
        <p:txBody>
          <a:bodyPr wrap="square" lIns="0" tIns="0" rIns="0" bIns="0" rtlCol="0"/>
          <a:lstStyle/>
          <a:p>
            <a:endParaRPr/>
          </a:p>
        </p:txBody>
      </p:sp>
      <p:sp>
        <p:nvSpPr>
          <p:cNvPr id="228" name="object 228"/>
          <p:cNvSpPr/>
          <p:nvPr/>
        </p:nvSpPr>
        <p:spPr>
          <a:xfrm>
            <a:off x="4189231" y="5298492"/>
            <a:ext cx="542236" cy="934031"/>
          </a:xfrm>
          <a:prstGeom prst="rect">
            <a:avLst/>
          </a:prstGeom>
          <a:blipFill>
            <a:blip r:embed="rId21" cstate="print"/>
            <a:stretch>
              <a:fillRect/>
            </a:stretch>
          </a:blipFill>
        </p:spPr>
        <p:txBody>
          <a:bodyPr wrap="square" lIns="0" tIns="0" rIns="0" bIns="0" rtlCol="0"/>
          <a:lstStyle/>
          <a:p>
            <a:endParaRPr/>
          </a:p>
        </p:txBody>
      </p:sp>
      <p:sp>
        <p:nvSpPr>
          <p:cNvPr id="229" name="object 229"/>
          <p:cNvSpPr/>
          <p:nvPr/>
        </p:nvSpPr>
        <p:spPr>
          <a:xfrm>
            <a:off x="4233524" y="5320554"/>
            <a:ext cx="453390" cy="848994"/>
          </a:xfrm>
          <a:custGeom>
            <a:avLst/>
            <a:gdLst/>
            <a:ahLst/>
            <a:cxnLst/>
            <a:rect l="l" t="t" r="r" b="b"/>
            <a:pathLst>
              <a:path w="453389" h="848995">
                <a:moveTo>
                  <a:pt x="396934" y="0"/>
                </a:moveTo>
                <a:lnTo>
                  <a:pt x="387457" y="1413"/>
                </a:lnTo>
                <a:lnTo>
                  <a:pt x="45451" y="21090"/>
                </a:lnTo>
                <a:lnTo>
                  <a:pt x="44365" y="34200"/>
                </a:lnTo>
                <a:lnTo>
                  <a:pt x="41400" y="49611"/>
                </a:lnTo>
                <a:lnTo>
                  <a:pt x="39274" y="63284"/>
                </a:lnTo>
                <a:lnTo>
                  <a:pt x="36962" y="82900"/>
                </a:lnTo>
                <a:lnTo>
                  <a:pt x="33440" y="116143"/>
                </a:lnTo>
                <a:lnTo>
                  <a:pt x="605" y="380575"/>
                </a:lnTo>
                <a:lnTo>
                  <a:pt x="878" y="426590"/>
                </a:lnTo>
                <a:lnTo>
                  <a:pt x="1337" y="533147"/>
                </a:lnTo>
                <a:lnTo>
                  <a:pt x="1441" y="653018"/>
                </a:lnTo>
                <a:lnTo>
                  <a:pt x="653" y="738974"/>
                </a:lnTo>
                <a:lnTo>
                  <a:pt x="0" y="775060"/>
                </a:lnTo>
                <a:lnTo>
                  <a:pt x="1604" y="794164"/>
                </a:lnTo>
                <a:lnTo>
                  <a:pt x="7106" y="802655"/>
                </a:lnTo>
                <a:lnTo>
                  <a:pt x="18145" y="806900"/>
                </a:lnTo>
                <a:lnTo>
                  <a:pt x="97903" y="841681"/>
                </a:lnTo>
                <a:lnTo>
                  <a:pt x="110752" y="846967"/>
                </a:lnTo>
                <a:lnTo>
                  <a:pt x="120234" y="848910"/>
                </a:lnTo>
                <a:lnTo>
                  <a:pt x="131027" y="847675"/>
                </a:lnTo>
                <a:lnTo>
                  <a:pt x="147812" y="843424"/>
                </a:lnTo>
                <a:lnTo>
                  <a:pt x="425700" y="776740"/>
                </a:lnTo>
                <a:lnTo>
                  <a:pt x="440882" y="772296"/>
                </a:lnTo>
                <a:lnTo>
                  <a:pt x="448789" y="767564"/>
                </a:lnTo>
                <a:lnTo>
                  <a:pt x="451981" y="759617"/>
                </a:lnTo>
                <a:lnTo>
                  <a:pt x="453019" y="745529"/>
                </a:lnTo>
                <a:lnTo>
                  <a:pt x="452964" y="533147"/>
                </a:lnTo>
                <a:lnTo>
                  <a:pt x="452439" y="455608"/>
                </a:lnTo>
                <a:lnTo>
                  <a:pt x="450837" y="387541"/>
                </a:lnTo>
                <a:lnTo>
                  <a:pt x="448415" y="339754"/>
                </a:lnTo>
                <a:lnTo>
                  <a:pt x="440784" y="290239"/>
                </a:lnTo>
                <a:lnTo>
                  <a:pt x="432669" y="240304"/>
                </a:lnTo>
                <a:lnTo>
                  <a:pt x="422975" y="177196"/>
                </a:lnTo>
                <a:lnTo>
                  <a:pt x="413645" y="112905"/>
                </a:lnTo>
                <a:lnTo>
                  <a:pt x="406623" y="59420"/>
                </a:lnTo>
                <a:lnTo>
                  <a:pt x="403594" y="11098"/>
                </a:lnTo>
                <a:lnTo>
                  <a:pt x="401801" y="2374"/>
                </a:lnTo>
                <a:lnTo>
                  <a:pt x="396934" y="0"/>
                </a:lnTo>
                <a:close/>
              </a:path>
            </a:pathLst>
          </a:custGeom>
          <a:solidFill>
            <a:srgbClr val="EDEDED"/>
          </a:solidFill>
        </p:spPr>
        <p:txBody>
          <a:bodyPr wrap="square" lIns="0" tIns="0" rIns="0" bIns="0" rtlCol="0"/>
          <a:lstStyle/>
          <a:p>
            <a:endParaRPr/>
          </a:p>
        </p:txBody>
      </p:sp>
      <p:sp>
        <p:nvSpPr>
          <p:cNvPr id="230" name="object 230"/>
          <p:cNvSpPr/>
          <p:nvPr/>
        </p:nvSpPr>
        <p:spPr>
          <a:xfrm>
            <a:off x="4233524" y="5320554"/>
            <a:ext cx="453390" cy="848994"/>
          </a:xfrm>
          <a:custGeom>
            <a:avLst/>
            <a:gdLst/>
            <a:ahLst/>
            <a:cxnLst/>
            <a:rect l="l" t="t" r="r" b="b"/>
            <a:pathLst>
              <a:path w="453389" h="848995">
                <a:moveTo>
                  <a:pt x="97903" y="841681"/>
                </a:moveTo>
                <a:lnTo>
                  <a:pt x="18145" y="806900"/>
                </a:lnTo>
                <a:lnTo>
                  <a:pt x="7106" y="802655"/>
                </a:lnTo>
                <a:lnTo>
                  <a:pt x="1604" y="794164"/>
                </a:lnTo>
                <a:lnTo>
                  <a:pt x="0" y="775060"/>
                </a:lnTo>
                <a:lnTo>
                  <a:pt x="653" y="738974"/>
                </a:lnTo>
                <a:lnTo>
                  <a:pt x="1441" y="653018"/>
                </a:lnTo>
                <a:lnTo>
                  <a:pt x="1337" y="533147"/>
                </a:lnTo>
                <a:lnTo>
                  <a:pt x="878" y="426590"/>
                </a:lnTo>
                <a:lnTo>
                  <a:pt x="605" y="380575"/>
                </a:lnTo>
                <a:lnTo>
                  <a:pt x="33440" y="116143"/>
                </a:lnTo>
                <a:lnTo>
                  <a:pt x="36962" y="82900"/>
                </a:lnTo>
                <a:lnTo>
                  <a:pt x="39274" y="63284"/>
                </a:lnTo>
                <a:lnTo>
                  <a:pt x="41400" y="49611"/>
                </a:lnTo>
                <a:lnTo>
                  <a:pt x="44365" y="34200"/>
                </a:lnTo>
                <a:lnTo>
                  <a:pt x="45451" y="21090"/>
                </a:lnTo>
                <a:lnTo>
                  <a:pt x="64030" y="19991"/>
                </a:lnTo>
                <a:lnTo>
                  <a:pt x="122403" y="16630"/>
                </a:lnTo>
                <a:lnTo>
                  <a:pt x="232710" y="10295"/>
                </a:lnTo>
                <a:lnTo>
                  <a:pt x="339534" y="4163"/>
                </a:lnTo>
                <a:lnTo>
                  <a:pt x="387457" y="1413"/>
                </a:lnTo>
                <a:lnTo>
                  <a:pt x="396934" y="0"/>
                </a:lnTo>
                <a:lnTo>
                  <a:pt x="401801" y="2374"/>
                </a:lnTo>
                <a:lnTo>
                  <a:pt x="403594" y="11098"/>
                </a:lnTo>
                <a:lnTo>
                  <a:pt x="403850" y="28731"/>
                </a:lnTo>
                <a:lnTo>
                  <a:pt x="406623" y="59420"/>
                </a:lnTo>
                <a:lnTo>
                  <a:pt x="413645" y="112905"/>
                </a:lnTo>
                <a:lnTo>
                  <a:pt x="422975" y="177196"/>
                </a:lnTo>
                <a:lnTo>
                  <a:pt x="432669" y="240304"/>
                </a:lnTo>
                <a:lnTo>
                  <a:pt x="440784" y="290239"/>
                </a:lnTo>
                <a:lnTo>
                  <a:pt x="445377" y="315013"/>
                </a:lnTo>
                <a:lnTo>
                  <a:pt x="448415" y="339754"/>
                </a:lnTo>
                <a:lnTo>
                  <a:pt x="450837" y="387541"/>
                </a:lnTo>
                <a:lnTo>
                  <a:pt x="452439" y="455608"/>
                </a:lnTo>
                <a:lnTo>
                  <a:pt x="453019" y="541190"/>
                </a:lnTo>
                <a:lnTo>
                  <a:pt x="453019" y="745529"/>
                </a:lnTo>
                <a:lnTo>
                  <a:pt x="425700" y="776740"/>
                </a:lnTo>
                <a:lnTo>
                  <a:pt x="371219" y="790126"/>
                </a:lnTo>
                <a:lnTo>
                  <a:pt x="276924" y="812719"/>
                </a:lnTo>
                <a:lnTo>
                  <a:pt x="187545" y="833993"/>
                </a:lnTo>
                <a:lnTo>
                  <a:pt x="147812" y="843424"/>
                </a:lnTo>
                <a:lnTo>
                  <a:pt x="131027" y="847675"/>
                </a:lnTo>
                <a:lnTo>
                  <a:pt x="120234" y="848910"/>
                </a:lnTo>
                <a:lnTo>
                  <a:pt x="110752" y="846967"/>
                </a:lnTo>
                <a:lnTo>
                  <a:pt x="97903" y="841681"/>
                </a:lnTo>
                <a:close/>
              </a:path>
            </a:pathLst>
          </a:custGeom>
          <a:ln w="4919">
            <a:solidFill>
              <a:srgbClr val="000000"/>
            </a:solidFill>
          </a:ln>
        </p:spPr>
        <p:txBody>
          <a:bodyPr wrap="square" lIns="0" tIns="0" rIns="0" bIns="0" rtlCol="0"/>
          <a:lstStyle/>
          <a:p>
            <a:endParaRPr/>
          </a:p>
        </p:txBody>
      </p:sp>
      <p:sp>
        <p:nvSpPr>
          <p:cNvPr id="231" name="object 231"/>
          <p:cNvSpPr/>
          <p:nvPr/>
        </p:nvSpPr>
        <p:spPr>
          <a:xfrm>
            <a:off x="4308942" y="5373587"/>
            <a:ext cx="46990" cy="771525"/>
          </a:xfrm>
          <a:custGeom>
            <a:avLst/>
            <a:gdLst/>
            <a:ahLst/>
            <a:cxnLst/>
            <a:rect l="l" t="t" r="r" b="b"/>
            <a:pathLst>
              <a:path w="46989" h="771525">
                <a:moveTo>
                  <a:pt x="42613" y="771171"/>
                </a:moveTo>
                <a:lnTo>
                  <a:pt x="46863" y="401048"/>
                </a:lnTo>
                <a:lnTo>
                  <a:pt x="46415" y="345813"/>
                </a:lnTo>
                <a:lnTo>
                  <a:pt x="44472" y="308306"/>
                </a:lnTo>
                <a:lnTo>
                  <a:pt x="39795" y="273156"/>
                </a:lnTo>
                <a:lnTo>
                  <a:pt x="31139" y="224994"/>
                </a:lnTo>
                <a:lnTo>
                  <a:pt x="19705" y="154332"/>
                </a:lnTo>
                <a:lnTo>
                  <a:pt x="9730" y="80935"/>
                </a:lnTo>
                <a:lnTo>
                  <a:pt x="2676" y="23319"/>
                </a:lnTo>
                <a:lnTo>
                  <a:pt x="0" y="0"/>
                </a:lnTo>
              </a:path>
            </a:pathLst>
          </a:custGeom>
          <a:ln w="4919">
            <a:solidFill>
              <a:srgbClr val="000000"/>
            </a:solidFill>
          </a:ln>
        </p:spPr>
        <p:txBody>
          <a:bodyPr wrap="square" lIns="0" tIns="0" rIns="0" bIns="0" rtlCol="0"/>
          <a:lstStyle/>
          <a:p>
            <a:endParaRPr/>
          </a:p>
        </p:txBody>
      </p:sp>
      <p:sp>
        <p:nvSpPr>
          <p:cNvPr id="232" name="object 232"/>
          <p:cNvSpPr/>
          <p:nvPr/>
        </p:nvSpPr>
        <p:spPr>
          <a:xfrm>
            <a:off x="4258767" y="6061438"/>
            <a:ext cx="42545" cy="48895"/>
          </a:xfrm>
          <a:custGeom>
            <a:avLst/>
            <a:gdLst/>
            <a:ahLst/>
            <a:cxnLst/>
            <a:rect l="l" t="t" r="r" b="b"/>
            <a:pathLst>
              <a:path w="42545" h="48895">
                <a:moveTo>
                  <a:pt x="0" y="48822"/>
                </a:moveTo>
                <a:lnTo>
                  <a:pt x="41980" y="0"/>
                </a:lnTo>
              </a:path>
            </a:pathLst>
          </a:custGeom>
          <a:ln w="3175">
            <a:solidFill>
              <a:srgbClr val="000000"/>
            </a:solidFill>
          </a:ln>
        </p:spPr>
        <p:txBody>
          <a:bodyPr wrap="square" lIns="0" tIns="0" rIns="0" bIns="0" rtlCol="0"/>
          <a:lstStyle/>
          <a:p>
            <a:endParaRPr/>
          </a:p>
        </p:txBody>
      </p:sp>
      <p:sp>
        <p:nvSpPr>
          <p:cNvPr id="233" name="object 233"/>
          <p:cNvSpPr/>
          <p:nvPr/>
        </p:nvSpPr>
        <p:spPr>
          <a:xfrm>
            <a:off x="4304700" y="6062636"/>
            <a:ext cx="33020" cy="82550"/>
          </a:xfrm>
          <a:custGeom>
            <a:avLst/>
            <a:gdLst/>
            <a:ahLst/>
            <a:cxnLst/>
            <a:rect l="l" t="t" r="r" b="b"/>
            <a:pathLst>
              <a:path w="33020" h="82550">
                <a:moveTo>
                  <a:pt x="32631" y="82122"/>
                </a:moveTo>
                <a:lnTo>
                  <a:pt x="0" y="0"/>
                </a:lnTo>
              </a:path>
            </a:pathLst>
          </a:custGeom>
          <a:ln w="3175">
            <a:solidFill>
              <a:srgbClr val="000000"/>
            </a:solidFill>
          </a:ln>
        </p:spPr>
        <p:txBody>
          <a:bodyPr wrap="square" lIns="0" tIns="0" rIns="0" bIns="0" rtlCol="0"/>
          <a:lstStyle/>
          <a:p>
            <a:endParaRPr/>
          </a:p>
        </p:txBody>
      </p:sp>
      <p:sp>
        <p:nvSpPr>
          <p:cNvPr id="234" name="object 234"/>
          <p:cNvSpPr/>
          <p:nvPr/>
        </p:nvSpPr>
        <p:spPr>
          <a:xfrm>
            <a:off x="4302782" y="5729340"/>
            <a:ext cx="0" cy="330200"/>
          </a:xfrm>
          <a:custGeom>
            <a:avLst/>
            <a:gdLst/>
            <a:ahLst/>
            <a:cxnLst/>
            <a:rect l="l" t="t" r="r" b="b"/>
            <a:pathLst>
              <a:path h="330200">
                <a:moveTo>
                  <a:pt x="0" y="329814"/>
                </a:moveTo>
                <a:lnTo>
                  <a:pt x="0" y="0"/>
                </a:lnTo>
              </a:path>
            </a:pathLst>
          </a:custGeom>
          <a:ln w="3175">
            <a:solidFill>
              <a:srgbClr val="000000"/>
            </a:solidFill>
          </a:ln>
        </p:spPr>
        <p:txBody>
          <a:bodyPr wrap="square" lIns="0" tIns="0" rIns="0" bIns="0" rtlCol="0"/>
          <a:lstStyle/>
          <a:p>
            <a:endParaRPr/>
          </a:p>
        </p:txBody>
      </p:sp>
      <p:sp>
        <p:nvSpPr>
          <p:cNvPr id="235" name="object 235"/>
          <p:cNvSpPr/>
          <p:nvPr/>
        </p:nvSpPr>
        <p:spPr>
          <a:xfrm>
            <a:off x="4257655" y="6116327"/>
            <a:ext cx="77470" cy="34925"/>
          </a:xfrm>
          <a:custGeom>
            <a:avLst/>
            <a:gdLst/>
            <a:ahLst/>
            <a:cxnLst/>
            <a:rect l="l" t="t" r="r" b="b"/>
            <a:pathLst>
              <a:path w="77470" h="34925">
                <a:moveTo>
                  <a:pt x="77465" y="34315"/>
                </a:moveTo>
                <a:lnTo>
                  <a:pt x="0" y="0"/>
                </a:lnTo>
              </a:path>
            </a:pathLst>
          </a:custGeom>
          <a:ln w="3175">
            <a:solidFill>
              <a:srgbClr val="000000"/>
            </a:solidFill>
          </a:ln>
        </p:spPr>
        <p:txBody>
          <a:bodyPr wrap="square" lIns="0" tIns="0" rIns="0" bIns="0" rtlCol="0"/>
          <a:lstStyle/>
          <a:p>
            <a:endParaRPr/>
          </a:p>
        </p:txBody>
      </p:sp>
      <p:sp>
        <p:nvSpPr>
          <p:cNvPr id="236" name="object 236"/>
          <p:cNvSpPr/>
          <p:nvPr/>
        </p:nvSpPr>
        <p:spPr>
          <a:xfrm>
            <a:off x="4246692" y="5382669"/>
            <a:ext cx="41275" cy="727710"/>
          </a:xfrm>
          <a:custGeom>
            <a:avLst/>
            <a:gdLst/>
            <a:ahLst/>
            <a:cxnLst/>
            <a:rect l="l" t="t" r="r" b="b"/>
            <a:pathLst>
              <a:path w="41275" h="727710">
                <a:moveTo>
                  <a:pt x="6710" y="727591"/>
                </a:moveTo>
                <a:lnTo>
                  <a:pt x="2830" y="721521"/>
                </a:lnTo>
                <a:lnTo>
                  <a:pt x="838" y="713464"/>
                </a:lnTo>
                <a:lnTo>
                  <a:pt x="104" y="697991"/>
                </a:lnTo>
                <a:lnTo>
                  <a:pt x="0" y="669671"/>
                </a:lnTo>
                <a:lnTo>
                  <a:pt x="0" y="324668"/>
                </a:lnTo>
                <a:lnTo>
                  <a:pt x="40667" y="0"/>
                </a:lnTo>
              </a:path>
            </a:pathLst>
          </a:custGeom>
          <a:ln w="3175">
            <a:solidFill>
              <a:srgbClr val="000000"/>
            </a:solidFill>
          </a:ln>
        </p:spPr>
        <p:txBody>
          <a:bodyPr wrap="square" lIns="0" tIns="0" rIns="0" bIns="0" rtlCol="0"/>
          <a:lstStyle/>
          <a:p>
            <a:endParaRPr/>
          </a:p>
        </p:txBody>
      </p:sp>
      <p:sp>
        <p:nvSpPr>
          <p:cNvPr id="237" name="object 237"/>
          <p:cNvSpPr/>
          <p:nvPr/>
        </p:nvSpPr>
        <p:spPr>
          <a:xfrm>
            <a:off x="4159044" y="5120070"/>
            <a:ext cx="593090" cy="399415"/>
          </a:xfrm>
          <a:custGeom>
            <a:avLst/>
            <a:gdLst/>
            <a:ahLst/>
            <a:cxnLst/>
            <a:rect l="l" t="t" r="r" b="b"/>
            <a:pathLst>
              <a:path w="593089" h="399414">
                <a:moveTo>
                  <a:pt x="537986" y="287476"/>
                </a:moveTo>
                <a:lnTo>
                  <a:pt x="546982" y="307277"/>
                </a:lnTo>
                <a:lnTo>
                  <a:pt x="555933" y="329164"/>
                </a:lnTo>
                <a:lnTo>
                  <a:pt x="565557" y="356575"/>
                </a:lnTo>
                <a:lnTo>
                  <a:pt x="576575" y="392952"/>
                </a:lnTo>
                <a:lnTo>
                  <a:pt x="583501" y="369840"/>
                </a:lnTo>
                <a:lnTo>
                  <a:pt x="588553" y="345979"/>
                </a:lnTo>
                <a:lnTo>
                  <a:pt x="591645" y="321454"/>
                </a:lnTo>
                <a:lnTo>
                  <a:pt x="592694" y="296347"/>
                </a:lnTo>
                <a:lnTo>
                  <a:pt x="588816" y="248277"/>
                </a:lnTo>
                <a:lnTo>
                  <a:pt x="577587" y="202677"/>
                </a:lnTo>
                <a:lnTo>
                  <a:pt x="559617" y="160157"/>
                </a:lnTo>
                <a:lnTo>
                  <a:pt x="535517" y="121326"/>
                </a:lnTo>
                <a:lnTo>
                  <a:pt x="505897" y="86796"/>
                </a:lnTo>
                <a:lnTo>
                  <a:pt x="471367" y="57176"/>
                </a:lnTo>
                <a:lnTo>
                  <a:pt x="432537" y="33077"/>
                </a:lnTo>
                <a:lnTo>
                  <a:pt x="390017" y="15107"/>
                </a:lnTo>
                <a:lnTo>
                  <a:pt x="344417" y="3878"/>
                </a:lnTo>
                <a:lnTo>
                  <a:pt x="296347" y="0"/>
                </a:lnTo>
                <a:lnTo>
                  <a:pt x="248280" y="3878"/>
                </a:lnTo>
                <a:lnTo>
                  <a:pt x="202681" y="15107"/>
                </a:lnTo>
                <a:lnTo>
                  <a:pt x="160162" y="33077"/>
                </a:lnTo>
                <a:lnTo>
                  <a:pt x="121332" y="57176"/>
                </a:lnTo>
                <a:lnTo>
                  <a:pt x="86801" y="86796"/>
                </a:lnTo>
                <a:lnTo>
                  <a:pt x="57180" y="121326"/>
                </a:lnTo>
                <a:lnTo>
                  <a:pt x="33079" y="160157"/>
                </a:lnTo>
                <a:lnTo>
                  <a:pt x="15108" y="202677"/>
                </a:lnTo>
                <a:lnTo>
                  <a:pt x="3878" y="248277"/>
                </a:lnTo>
                <a:lnTo>
                  <a:pt x="0" y="296347"/>
                </a:lnTo>
                <a:lnTo>
                  <a:pt x="1193" y="323109"/>
                </a:lnTo>
                <a:lnTo>
                  <a:pt x="4705" y="349205"/>
                </a:lnTo>
                <a:lnTo>
                  <a:pt x="10431" y="374530"/>
                </a:lnTo>
                <a:lnTo>
                  <a:pt x="18267" y="398982"/>
                </a:lnTo>
                <a:lnTo>
                  <a:pt x="20728" y="392060"/>
                </a:lnTo>
                <a:lnTo>
                  <a:pt x="25109" y="381144"/>
                </a:lnTo>
                <a:lnTo>
                  <a:pt x="31962" y="365347"/>
                </a:lnTo>
                <a:lnTo>
                  <a:pt x="41837" y="343784"/>
                </a:lnTo>
                <a:lnTo>
                  <a:pt x="53361" y="317551"/>
                </a:lnTo>
                <a:lnTo>
                  <a:pt x="59936" y="299990"/>
                </a:lnTo>
                <a:lnTo>
                  <a:pt x="62900" y="290150"/>
                </a:lnTo>
                <a:lnTo>
                  <a:pt x="63591" y="287082"/>
                </a:lnTo>
                <a:lnTo>
                  <a:pt x="65628" y="279065"/>
                </a:lnTo>
                <a:lnTo>
                  <a:pt x="66673" y="273094"/>
                </a:lnTo>
                <a:lnTo>
                  <a:pt x="67058" y="266201"/>
                </a:lnTo>
                <a:lnTo>
                  <a:pt x="67113" y="255417"/>
                </a:lnTo>
                <a:lnTo>
                  <a:pt x="81392" y="248812"/>
                </a:lnTo>
                <a:lnTo>
                  <a:pt x="119667" y="241597"/>
                </a:lnTo>
                <a:lnTo>
                  <a:pt x="175097" y="234377"/>
                </a:lnTo>
                <a:lnTo>
                  <a:pt x="240841" y="227760"/>
                </a:lnTo>
                <a:lnTo>
                  <a:pt x="310058" y="222350"/>
                </a:lnTo>
                <a:lnTo>
                  <a:pt x="375907" y="218755"/>
                </a:lnTo>
                <a:lnTo>
                  <a:pt x="431545" y="217582"/>
                </a:lnTo>
                <a:lnTo>
                  <a:pt x="470133" y="219435"/>
                </a:lnTo>
                <a:lnTo>
                  <a:pt x="484830" y="224923"/>
                </a:lnTo>
              </a:path>
            </a:pathLst>
          </a:custGeom>
          <a:ln w="4919">
            <a:solidFill>
              <a:srgbClr val="000000"/>
            </a:solidFill>
          </a:ln>
        </p:spPr>
        <p:txBody>
          <a:bodyPr wrap="square" lIns="0" tIns="0" rIns="0" bIns="0" rtlCol="0"/>
          <a:lstStyle/>
          <a:p>
            <a:endParaRPr/>
          </a:p>
        </p:txBody>
      </p:sp>
      <p:sp>
        <p:nvSpPr>
          <p:cNvPr id="238" name="object 238"/>
          <p:cNvSpPr/>
          <p:nvPr/>
        </p:nvSpPr>
        <p:spPr>
          <a:xfrm>
            <a:off x="4177316" y="5261716"/>
            <a:ext cx="558800" cy="451484"/>
          </a:xfrm>
          <a:custGeom>
            <a:avLst/>
            <a:gdLst/>
            <a:ahLst/>
            <a:cxnLst/>
            <a:rect l="l" t="t" r="r" b="b"/>
            <a:pathLst>
              <a:path w="558800" h="451485">
                <a:moveTo>
                  <a:pt x="477231" y="0"/>
                </a:moveTo>
                <a:lnTo>
                  <a:pt x="472173" y="310"/>
                </a:lnTo>
                <a:lnTo>
                  <a:pt x="98264" y="10720"/>
                </a:lnTo>
                <a:lnTo>
                  <a:pt x="71854" y="12059"/>
                </a:lnTo>
                <a:lnTo>
                  <a:pt x="55872" y="14864"/>
                </a:lnTo>
                <a:lnTo>
                  <a:pt x="48289" y="20832"/>
                </a:lnTo>
                <a:lnTo>
                  <a:pt x="46220" y="29920"/>
                </a:lnTo>
                <a:lnTo>
                  <a:pt x="46819" y="43076"/>
                </a:lnTo>
                <a:lnTo>
                  <a:pt x="48688" y="89963"/>
                </a:lnTo>
                <a:lnTo>
                  <a:pt x="46263" y="139857"/>
                </a:lnTo>
                <a:lnTo>
                  <a:pt x="34742" y="178084"/>
                </a:lnTo>
                <a:lnTo>
                  <a:pt x="23569" y="202141"/>
                </a:lnTo>
                <a:lnTo>
                  <a:pt x="13694" y="223700"/>
                </a:lnTo>
                <a:lnTo>
                  <a:pt x="6841" y="239497"/>
                </a:lnTo>
                <a:lnTo>
                  <a:pt x="2460" y="250416"/>
                </a:lnTo>
                <a:lnTo>
                  <a:pt x="0" y="257339"/>
                </a:lnTo>
                <a:lnTo>
                  <a:pt x="18700" y="298130"/>
                </a:lnTo>
                <a:lnTo>
                  <a:pt x="43117" y="335314"/>
                </a:lnTo>
                <a:lnTo>
                  <a:pt x="72687" y="368326"/>
                </a:lnTo>
                <a:lnTo>
                  <a:pt x="106846" y="396601"/>
                </a:lnTo>
                <a:lnTo>
                  <a:pt x="145029" y="419577"/>
                </a:lnTo>
                <a:lnTo>
                  <a:pt x="186672" y="436686"/>
                </a:lnTo>
                <a:lnTo>
                  <a:pt x="231210" y="447366"/>
                </a:lnTo>
                <a:lnTo>
                  <a:pt x="278079" y="451052"/>
                </a:lnTo>
                <a:lnTo>
                  <a:pt x="325757" y="447236"/>
                </a:lnTo>
                <a:lnTo>
                  <a:pt x="371010" y="436187"/>
                </a:lnTo>
                <a:lnTo>
                  <a:pt x="413244" y="418500"/>
                </a:lnTo>
                <a:lnTo>
                  <a:pt x="451864" y="394769"/>
                </a:lnTo>
                <a:lnTo>
                  <a:pt x="486274" y="365589"/>
                </a:lnTo>
                <a:lnTo>
                  <a:pt x="515882" y="331556"/>
                </a:lnTo>
                <a:lnTo>
                  <a:pt x="540091" y="293264"/>
                </a:lnTo>
                <a:lnTo>
                  <a:pt x="558307" y="251310"/>
                </a:lnTo>
                <a:lnTo>
                  <a:pt x="547212" y="214957"/>
                </a:lnTo>
                <a:lnTo>
                  <a:pt x="537468" y="187597"/>
                </a:lnTo>
                <a:lnTo>
                  <a:pt x="528496" y="165724"/>
                </a:lnTo>
                <a:lnTo>
                  <a:pt x="519718" y="145833"/>
                </a:lnTo>
                <a:lnTo>
                  <a:pt x="511245" y="114430"/>
                </a:lnTo>
                <a:lnTo>
                  <a:pt x="507515" y="77600"/>
                </a:lnTo>
                <a:lnTo>
                  <a:pt x="506385" y="42088"/>
                </a:lnTo>
                <a:lnTo>
                  <a:pt x="505808" y="18590"/>
                </a:lnTo>
                <a:lnTo>
                  <a:pt x="499958" y="6234"/>
                </a:lnTo>
                <a:lnTo>
                  <a:pt x="488462" y="1005"/>
                </a:lnTo>
                <a:lnTo>
                  <a:pt x="477231" y="0"/>
                </a:lnTo>
                <a:close/>
              </a:path>
            </a:pathLst>
          </a:custGeom>
          <a:solidFill>
            <a:srgbClr val="EDEDED"/>
          </a:solidFill>
        </p:spPr>
        <p:txBody>
          <a:bodyPr wrap="square" lIns="0" tIns="0" rIns="0" bIns="0" rtlCol="0"/>
          <a:lstStyle/>
          <a:p>
            <a:endParaRPr/>
          </a:p>
        </p:txBody>
      </p:sp>
      <p:sp>
        <p:nvSpPr>
          <p:cNvPr id="239" name="object 239"/>
          <p:cNvSpPr/>
          <p:nvPr/>
        </p:nvSpPr>
        <p:spPr>
          <a:xfrm>
            <a:off x="4177316" y="5261716"/>
            <a:ext cx="558800" cy="451484"/>
          </a:xfrm>
          <a:custGeom>
            <a:avLst/>
            <a:gdLst/>
            <a:ahLst/>
            <a:cxnLst/>
            <a:rect l="l" t="t" r="r" b="b"/>
            <a:pathLst>
              <a:path w="558800" h="451485">
                <a:moveTo>
                  <a:pt x="278079" y="451052"/>
                </a:moveTo>
                <a:lnTo>
                  <a:pt x="325757" y="447236"/>
                </a:lnTo>
                <a:lnTo>
                  <a:pt x="371010" y="436187"/>
                </a:lnTo>
                <a:lnTo>
                  <a:pt x="413244" y="418500"/>
                </a:lnTo>
                <a:lnTo>
                  <a:pt x="451864" y="394769"/>
                </a:lnTo>
                <a:lnTo>
                  <a:pt x="486274" y="365589"/>
                </a:lnTo>
                <a:lnTo>
                  <a:pt x="515882" y="331556"/>
                </a:lnTo>
                <a:lnTo>
                  <a:pt x="540091" y="293264"/>
                </a:lnTo>
                <a:lnTo>
                  <a:pt x="558307" y="251310"/>
                </a:lnTo>
                <a:lnTo>
                  <a:pt x="547212" y="214957"/>
                </a:lnTo>
                <a:lnTo>
                  <a:pt x="537468" y="187597"/>
                </a:lnTo>
                <a:lnTo>
                  <a:pt x="528496" y="165724"/>
                </a:lnTo>
                <a:lnTo>
                  <a:pt x="519718" y="145833"/>
                </a:lnTo>
                <a:lnTo>
                  <a:pt x="511245" y="114430"/>
                </a:lnTo>
                <a:lnTo>
                  <a:pt x="507515" y="77600"/>
                </a:lnTo>
                <a:lnTo>
                  <a:pt x="506410" y="43076"/>
                </a:lnTo>
                <a:lnTo>
                  <a:pt x="505808" y="18590"/>
                </a:lnTo>
                <a:lnTo>
                  <a:pt x="499958" y="6234"/>
                </a:lnTo>
                <a:lnTo>
                  <a:pt x="488462" y="1005"/>
                </a:lnTo>
                <a:lnTo>
                  <a:pt x="477231" y="0"/>
                </a:lnTo>
                <a:lnTo>
                  <a:pt x="472173" y="310"/>
                </a:lnTo>
                <a:lnTo>
                  <a:pt x="260894" y="5947"/>
                </a:lnTo>
                <a:lnTo>
                  <a:pt x="148767" y="9050"/>
                </a:lnTo>
                <a:lnTo>
                  <a:pt x="98264" y="10720"/>
                </a:lnTo>
                <a:lnTo>
                  <a:pt x="55872" y="14864"/>
                </a:lnTo>
                <a:lnTo>
                  <a:pt x="46220" y="29920"/>
                </a:lnTo>
                <a:lnTo>
                  <a:pt x="46780" y="42088"/>
                </a:lnTo>
                <a:lnTo>
                  <a:pt x="48688" y="89963"/>
                </a:lnTo>
                <a:lnTo>
                  <a:pt x="46263" y="139857"/>
                </a:lnTo>
                <a:lnTo>
                  <a:pt x="34742" y="178084"/>
                </a:lnTo>
                <a:lnTo>
                  <a:pt x="23569" y="202141"/>
                </a:lnTo>
                <a:lnTo>
                  <a:pt x="13694" y="223700"/>
                </a:lnTo>
                <a:lnTo>
                  <a:pt x="6841" y="239497"/>
                </a:lnTo>
                <a:lnTo>
                  <a:pt x="2460" y="250416"/>
                </a:lnTo>
                <a:lnTo>
                  <a:pt x="0" y="257339"/>
                </a:lnTo>
                <a:lnTo>
                  <a:pt x="18700" y="298130"/>
                </a:lnTo>
                <a:lnTo>
                  <a:pt x="43117" y="335314"/>
                </a:lnTo>
                <a:lnTo>
                  <a:pt x="72687" y="368326"/>
                </a:lnTo>
                <a:lnTo>
                  <a:pt x="106846" y="396601"/>
                </a:lnTo>
                <a:lnTo>
                  <a:pt x="145029" y="419577"/>
                </a:lnTo>
                <a:lnTo>
                  <a:pt x="186672" y="436686"/>
                </a:lnTo>
                <a:lnTo>
                  <a:pt x="231210" y="447366"/>
                </a:lnTo>
                <a:lnTo>
                  <a:pt x="278079" y="451052"/>
                </a:lnTo>
                <a:close/>
              </a:path>
            </a:pathLst>
          </a:custGeom>
          <a:ln w="4919">
            <a:solidFill>
              <a:srgbClr val="000000"/>
            </a:solidFill>
          </a:ln>
        </p:spPr>
        <p:txBody>
          <a:bodyPr wrap="square" lIns="0" tIns="0" rIns="0" bIns="0" rtlCol="0"/>
          <a:lstStyle/>
          <a:p>
            <a:endParaRPr/>
          </a:p>
        </p:txBody>
      </p:sp>
      <p:sp>
        <p:nvSpPr>
          <p:cNvPr id="240" name="object 240"/>
          <p:cNvSpPr/>
          <p:nvPr/>
        </p:nvSpPr>
        <p:spPr>
          <a:xfrm>
            <a:off x="4226165" y="5375492"/>
            <a:ext cx="74930" cy="294005"/>
          </a:xfrm>
          <a:custGeom>
            <a:avLst/>
            <a:gdLst/>
            <a:ahLst/>
            <a:cxnLst/>
            <a:rect l="l" t="t" r="r" b="b"/>
            <a:pathLst>
              <a:path w="74929" h="294004">
                <a:moveTo>
                  <a:pt x="74576" y="293768"/>
                </a:moveTo>
                <a:lnTo>
                  <a:pt x="74576" y="250474"/>
                </a:lnTo>
                <a:lnTo>
                  <a:pt x="74684" y="234647"/>
                </a:lnTo>
                <a:lnTo>
                  <a:pt x="73474" y="221821"/>
                </a:lnTo>
                <a:lnTo>
                  <a:pt x="69824" y="205204"/>
                </a:lnTo>
                <a:lnTo>
                  <a:pt x="62612" y="177999"/>
                </a:lnTo>
                <a:lnTo>
                  <a:pt x="45631" y="130352"/>
                </a:lnTo>
                <a:lnTo>
                  <a:pt x="27684" y="93893"/>
                </a:lnTo>
                <a:lnTo>
                  <a:pt x="11547" y="54987"/>
                </a:lnTo>
                <a:lnTo>
                  <a:pt x="0" y="0"/>
                </a:lnTo>
              </a:path>
            </a:pathLst>
          </a:custGeom>
          <a:ln w="4919">
            <a:solidFill>
              <a:srgbClr val="000000"/>
            </a:solidFill>
          </a:ln>
        </p:spPr>
        <p:txBody>
          <a:bodyPr wrap="square" lIns="0" tIns="0" rIns="0" bIns="0" rtlCol="0"/>
          <a:lstStyle/>
          <a:p>
            <a:endParaRPr/>
          </a:p>
        </p:txBody>
      </p:sp>
      <p:sp>
        <p:nvSpPr>
          <p:cNvPr id="241" name="object 241"/>
          <p:cNvSpPr/>
          <p:nvPr/>
        </p:nvSpPr>
        <p:spPr>
          <a:xfrm>
            <a:off x="4185708" y="5437125"/>
            <a:ext cx="40640" cy="102870"/>
          </a:xfrm>
          <a:custGeom>
            <a:avLst/>
            <a:gdLst/>
            <a:ahLst/>
            <a:cxnLst/>
            <a:rect l="l" t="t" r="r" b="b"/>
            <a:pathLst>
              <a:path w="40639" h="102870">
                <a:moveTo>
                  <a:pt x="40452" y="0"/>
                </a:moveTo>
                <a:lnTo>
                  <a:pt x="20672" y="37355"/>
                </a:lnTo>
                <a:lnTo>
                  <a:pt x="9865" y="60464"/>
                </a:lnTo>
                <a:lnTo>
                  <a:pt x="4238" y="78920"/>
                </a:lnTo>
                <a:lnTo>
                  <a:pt x="0" y="102312"/>
                </a:lnTo>
              </a:path>
            </a:pathLst>
          </a:custGeom>
          <a:ln w="3175">
            <a:solidFill>
              <a:srgbClr val="000000"/>
            </a:solidFill>
          </a:ln>
        </p:spPr>
        <p:txBody>
          <a:bodyPr wrap="square" lIns="0" tIns="0" rIns="0" bIns="0" rtlCol="0"/>
          <a:lstStyle/>
          <a:p>
            <a:endParaRPr/>
          </a:p>
        </p:txBody>
      </p:sp>
      <p:sp>
        <p:nvSpPr>
          <p:cNvPr id="242" name="object 242"/>
          <p:cNvSpPr/>
          <p:nvPr/>
        </p:nvSpPr>
        <p:spPr>
          <a:xfrm>
            <a:off x="4226160" y="5532733"/>
            <a:ext cx="0" cy="71755"/>
          </a:xfrm>
          <a:custGeom>
            <a:avLst/>
            <a:gdLst/>
            <a:ahLst/>
            <a:cxnLst/>
            <a:rect l="l" t="t" r="r" b="b"/>
            <a:pathLst>
              <a:path h="71754">
                <a:moveTo>
                  <a:pt x="0" y="0"/>
                </a:moveTo>
                <a:lnTo>
                  <a:pt x="0" y="71507"/>
                </a:lnTo>
              </a:path>
            </a:pathLst>
          </a:custGeom>
          <a:ln w="3175">
            <a:solidFill>
              <a:srgbClr val="E3E3E3"/>
            </a:solidFill>
          </a:ln>
        </p:spPr>
        <p:txBody>
          <a:bodyPr wrap="square" lIns="0" tIns="0" rIns="0" bIns="0" rtlCol="0"/>
          <a:lstStyle/>
          <a:p>
            <a:endParaRPr/>
          </a:p>
        </p:txBody>
      </p:sp>
      <p:sp>
        <p:nvSpPr>
          <p:cNvPr id="243" name="object 243"/>
          <p:cNvSpPr/>
          <p:nvPr/>
        </p:nvSpPr>
        <p:spPr>
          <a:xfrm>
            <a:off x="4226160" y="5532733"/>
            <a:ext cx="0" cy="71755"/>
          </a:xfrm>
          <a:custGeom>
            <a:avLst/>
            <a:gdLst/>
            <a:ahLst/>
            <a:cxnLst/>
            <a:rect l="l" t="t" r="r" b="b"/>
            <a:pathLst>
              <a:path h="71754">
                <a:moveTo>
                  <a:pt x="0" y="0"/>
                </a:moveTo>
                <a:lnTo>
                  <a:pt x="0" y="71507"/>
                </a:lnTo>
              </a:path>
            </a:pathLst>
          </a:custGeom>
          <a:ln w="3175">
            <a:solidFill>
              <a:srgbClr val="000000"/>
            </a:solidFill>
          </a:ln>
        </p:spPr>
        <p:txBody>
          <a:bodyPr wrap="square" lIns="0" tIns="0" rIns="0" bIns="0" rtlCol="0"/>
          <a:lstStyle/>
          <a:p>
            <a:endParaRPr/>
          </a:p>
        </p:txBody>
      </p:sp>
      <p:sp>
        <p:nvSpPr>
          <p:cNvPr id="244" name="object 244"/>
          <p:cNvSpPr/>
          <p:nvPr/>
        </p:nvSpPr>
        <p:spPr>
          <a:xfrm>
            <a:off x="4350899" y="5297927"/>
            <a:ext cx="222250" cy="53340"/>
          </a:xfrm>
          <a:custGeom>
            <a:avLst/>
            <a:gdLst/>
            <a:ahLst/>
            <a:cxnLst/>
            <a:rect l="l" t="t" r="r" b="b"/>
            <a:pathLst>
              <a:path w="222250" h="53339">
                <a:moveTo>
                  <a:pt x="196971" y="0"/>
                </a:moveTo>
                <a:lnTo>
                  <a:pt x="23318" y="5134"/>
                </a:lnTo>
                <a:lnTo>
                  <a:pt x="0" y="29873"/>
                </a:lnTo>
                <a:lnTo>
                  <a:pt x="2167" y="39146"/>
                </a:lnTo>
                <a:lnTo>
                  <a:pt x="7554" y="46632"/>
                </a:lnTo>
                <a:lnTo>
                  <a:pt x="15346" y="51568"/>
                </a:lnTo>
                <a:lnTo>
                  <a:pt x="24727" y="53192"/>
                </a:lnTo>
                <a:lnTo>
                  <a:pt x="198392" y="48057"/>
                </a:lnTo>
                <a:lnTo>
                  <a:pt x="207667" y="45884"/>
                </a:lnTo>
                <a:lnTo>
                  <a:pt x="215156" y="40497"/>
                </a:lnTo>
                <a:lnTo>
                  <a:pt x="220092" y="32704"/>
                </a:lnTo>
                <a:lnTo>
                  <a:pt x="221711" y="23318"/>
                </a:lnTo>
                <a:lnTo>
                  <a:pt x="219538" y="14043"/>
                </a:lnTo>
                <a:lnTo>
                  <a:pt x="214150" y="6554"/>
                </a:lnTo>
                <a:lnTo>
                  <a:pt x="206358" y="1618"/>
                </a:lnTo>
                <a:lnTo>
                  <a:pt x="196971" y="0"/>
                </a:lnTo>
                <a:close/>
              </a:path>
            </a:pathLst>
          </a:custGeom>
          <a:solidFill>
            <a:srgbClr val="FFFFFF"/>
          </a:solidFill>
        </p:spPr>
        <p:txBody>
          <a:bodyPr wrap="square" lIns="0" tIns="0" rIns="0" bIns="0" rtlCol="0"/>
          <a:lstStyle/>
          <a:p>
            <a:endParaRPr/>
          </a:p>
        </p:txBody>
      </p:sp>
      <p:sp>
        <p:nvSpPr>
          <p:cNvPr id="245" name="object 245"/>
          <p:cNvSpPr/>
          <p:nvPr/>
        </p:nvSpPr>
        <p:spPr>
          <a:xfrm>
            <a:off x="4350899" y="5297927"/>
            <a:ext cx="222250" cy="53340"/>
          </a:xfrm>
          <a:custGeom>
            <a:avLst/>
            <a:gdLst/>
            <a:ahLst/>
            <a:cxnLst/>
            <a:rect l="l" t="t" r="r" b="b"/>
            <a:pathLst>
              <a:path w="222250" h="53339">
                <a:moveTo>
                  <a:pt x="198392" y="48057"/>
                </a:moveTo>
                <a:lnTo>
                  <a:pt x="24727" y="53192"/>
                </a:lnTo>
                <a:lnTo>
                  <a:pt x="15346" y="51568"/>
                </a:lnTo>
                <a:lnTo>
                  <a:pt x="7554" y="46632"/>
                </a:lnTo>
                <a:lnTo>
                  <a:pt x="2167" y="39146"/>
                </a:lnTo>
                <a:lnTo>
                  <a:pt x="0" y="29873"/>
                </a:lnTo>
                <a:lnTo>
                  <a:pt x="1618" y="20487"/>
                </a:lnTo>
                <a:lnTo>
                  <a:pt x="6554" y="12695"/>
                </a:lnTo>
                <a:lnTo>
                  <a:pt x="14043" y="7307"/>
                </a:lnTo>
                <a:lnTo>
                  <a:pt x="23318" y="5134"/>
                </a:lnTo>
                <a:lnTo>
                  <a:pt x="196971" y="0"/>
                </a:lnTo>
                <a:lnTo>
                  <a:pt x="206358" y="1618"/>
                </a:lnTo>
                <a:lnTo>
                  <a:pt x="214150" y="6554"/>
                </a:lnTo>
                <a:lnTo>
                  <a:pt x="219538" y="14043"/>
                </a:lnTo>
                <a:lnTo>
                  <a:pt x="221711" y="23318"/>
                </a:lnTo>
                <a:lnTo>
                  <a:pt x="220092" y="32704"/>
                </a:lnTo>
                <a:lnTo>
                  <a:pt x="215156" y="40497"/>
                </a:lnTo>
                <a:lnTo>
                  <a:pt x="207667" y="45884"/>
                </a:lnTo>
                <a:lnTo>
                  <a:pt x="198392" y="48057"/>
                </a:lnTo>
                <a:close/>
              </a:path>
            </a:pathLst>
          </a:custGeom>
          <a:ln w="4919">
            <a:solidFill>
              <a:srgbClr val="E30613"/>
            </a:solidFill>
          </a:ln>
        </p:spPr>
        <p:txBody>
          <a:bodyPr wrap="square" lIns="0" tIns="0" rIns="0" bIns="0" rtlCol="0"/>
          <a:lstStyle/>
          <a:p>
            <a:endParaRPr/>
          </a:p>
        </p:txBody>
      </p:sp>
      <p:sp>
        <p:nvSpPr>
          <p:cNvPr id="246" name="object 246"/>
          <p:cNvSpPr txBox="1"/>
          <p:nvPr/>
        </p:nvSpPr>
        <p:spPr>
          <a:xfrm>
            <a:off x="683859" y="2688833"/>
            <a:ext cx="1660258" cy="169277"/>
          </a:xfrm>
          <a:prstGeom prst="rect">
            <a:avLst/>
          </a:prstGeom>
        </p:spPr>
        <p:txBody>
          <a:bodyPr vert="horz" wrap="square" lIns="0" tIns="0" rIns="0" bIns="0" rtlCol="0">
            <a:spAutoFit/>
          </a:bodyPr>
          <a:lstStyle/>
          <a:p>
            <a:pPr marL="12700">
              <a:lnSpc>
                <a:spcPct val="100000"/>
              </a:lnSpc>
            </a:pPr>
            <a:r>
              <a:rPr lang="ja-JP" altLang="en-US" sz="1100" spc="85" dirty="0">
                <a:solidFill>
                  <a:srgbClr val="FFFFFF"/>
                </a:solidFill>
                <a:latin typeface="Calibri"/>
                <a:cs typeface="Calibri"/>
              </a:rPr>
              <a:t>サイドガセット</a:t>
            </a:r>
            <a:r>
              <a:rPr sz="1100" spc="90" dirty="0" err="1">
                <a:solidFill>
                  <a:srgbClr val="FFFFFF"/>
                </a:solidFill>
                <a:latin typeface="Calibri"/>
                <a:cs typeface="Calibri"/>
              </a:rPr>
              <a:t>付き</a:t>
            </a:r>
            <a:r>
              <a:rPr sz="1100" spc="105" dirty="0" err="1">
                <a:solidFill>
                  <a:srgbClr val="FFFFFF"/>
                </a:solidFill>
                <a:latin typeface="Calibri"/>
                <a:cs typeface="Calibri"/>
              </a:rPr>
              <a:t>バッグ</a:t>
            </a:r>
            <a:endParaRPr sz="1100" dirty="0">
              <a:latin typeface="Calibri"/>
              <a:cs typeface="Calibri"/>
            </a:endParaRPr>
          </a:p>
        </p:txBody>
      </p:sp>
      <p:sp>
        <p:nvSpPr>
          <p:cNvPr id="247" name="object 247"/>
          <p:cNvSpPr txBox="1"/>
          <p:nvPr/>
        </p:nvSpPr>
        <p:spPr>
          <a:xfrm>
            <a:off x="5191251" y="2688832"/>
            <a:ext cx="1408055" cy="169277"/>
          </a:xfrm>
          <a:prstGeom prst="rect">
            <a:avLst/>
          </a:prstGeom>
        </p:spPr>
        <p:txBody>
          <a:bodyPr vert="horz" wrap="square" lIns="0" tIns="0" rIns="0" bIns="0" rtlCol="0">
            <a:spAutoFit/>
          </a:bodyPr>
          <a:lstStyle/>
          <a:p>
            <a:pPr marL="12700">
              <a:lnSpc>
                <a:spcPct val="100000"/>
              </a:lnSpc>
            </a:pPr>
            <a:r>
              <a:rPr sz="1100" spc="110" dirty="0" err="1">
                <a:solidFill>
                  <a:srgbClr val="FFFFFF"/>
                </a:solidFill>
                <a:latin typeface="Calibri"/>
                <a:cs typeface="Calibri"/>
              </a:rPr>
              <a:t>スタンド</a:t>
            </a:r>
            <a:r>
              <a:rPr lang="ja-JP" altLang="en-US" sz="1100" spc="100" dirty="0">
                <a:solidFill>
                  <a:srgbClr val="FFFFFF"/>
                </a:solidFill>
                <a:latin typeface="Calibri"/>
                <a:cs typeface="Calibri"/>
              </a:rPr>
              <a:t>パウチ</a:t>
            </a:r>
            <a:endParaRPr sz="1100" dirty="0">
              <a:latin typeface="Calibri"/>
              <a:cs typeface="Calibri"/>
            </a:endParaRPr>
          </a:p>
        </p:txBody>
      </p:sp>
      <p:sp>
        <p:nvSpPr>
          <p:cNvPr id="248" name="object 248"/>
          <p:cNvSpPr txBox="1"/>
          <p:nvPr/>
        </p:nvSpPr>
        <p:spPr>
          <a:xfrm>
            <a:off x="7628416" y="2688832"/>
            <a:ext cx="1156051" cy="169277"/>
          </a:xfrm>
          <a:prstGeom prst="rect">
            <a:avLst/>
          </a:prstGeom>
        </p:spPr>
        <p:txBody>
          <a:bodyPr vert="horz" wrap="square" lIns="0" tIns="0" rIns="0" bIns="0" rtlCol="0">
            <a:spAutoFit/>
          </a:bodyPr>
          <a:lstStyle/>
          <a:p>
            <a:pPr marL="12700">
              <a:lnSpc>
                <a:spcPct val="100000"/>
              </a:lnSpc>
            </a:pPr>
            <a:r>
              <a:rPr lang="ja-JP" altLang="en-US" sz="1100" spc="85" dirty="0">
                <a:solidFill>
                  <a:srgbClr val="FFFFFF"/>
                </a:solidFill>
                <a:latin typeface="Calibri"/>
                <a:cs typeface="Calibri"/>
              </a:rPr>
              <a:t>クロス袋</a:t>
            </a:r>
            <a:endParaRPr sz="1100" dirty="0">
              <a:latin typeface="Calibri"/>
              <a:cs typeface="Calibri"/>
            </a:endParaRPr>
          </a:p>
        </p:txBody>
      </p:sp>
      <p:sp>
        <p:nvSpPr>
          <p:cNvPr id="249" name="object 249"/>
          <p:cNvSpPr/>
          <p:nvPr/>
        </p:nvSpPr>
        <p:spPr>
          <a:xfrm>
            <a:off x="5125245" y="3024008"/>
            <a:ext cx="2289810" cy="1680845"/>
          </a:xfrm>
          <a:custGeom>
            <a:avLst/>
            <a:gdLst/>
            <a:ahLst/>
            <a:cxnLst/>
            <a:rect l="l" t="t" r="r" b="b"/>
            <a:pathLst>
              <a:path w="2289809" h="1680845">
                <a:moveTo>
                  <a:pt x="0" y="1680320"/>
                </a:moveTo>
                <a:lnTo>
                  <a:pt x="2289731" y="1680320"/>
                </a:lnTo>
                <a:lnTo>
                  <a:pt x="2289731" y="0"/>
                </a:lnTo>
                <a:lnTo>
                  <a:pt x="0" y="0"/>
                </a:lnTo>
                <a:lnTo>
                  <a:pt x="0" y="1680320"/>
                </a:lnTo>
                <a:close/>
              </a:path>
            </a:pathLst>
          </a:custGeom>
          <a:ln w="8954">
            <a:solidFill>
              <a:srgbClr val="7C7B7B"/>
            </a:solidFill>
          </a:ln>
        </p:spPr>
        <p:txBody>
          <a:bodyPr wrap="square" lIns="0" tIns="0" rIns="0" bIns="0" rtlCol="0"/>
          <a:lstStyle/>
          <a:p>
            <a:endParaRPr/>
          </a:p>
        </p:txBody>
      </p:sp>
      <p:sp>
        <p:nvSpPr>
          <p:cNvPr id="250" name="object 250"/>
          <p:cNvSpPr txBox="1"/>
          <p:nvPr/>
        </p:nvSpPr>
        <p:spPr>
          <a:xfrm>
            <a:off x="5414341" y="4475514"/>
            <a:ext cx="426118" cy="115416"/>
          </a:xfrm>
          <a:prstGeom prst="rect">
            <a:avLst/>
          </a:prstGeom>
        </p:spPr>
        <p:txBody>
          <a:bodyPr vert="horz" wrap="square" lIns="0" tIns="0" rIns="0" bIns="0" rtlCol="0">
            <a:spAutoFit/>
          </a:bodyPr>
          <a:lstStyle/>
          <a:p>
            <a:pPr>
              <a:lnSpc>
                <a:spcPct val="100000"/>
              </a:lnSpc>
            </a:pPr>
            <a:r>
              <a:rPr sz="750" spc="-55" dirty="0">
                <a:solidFill>
                  <a:srgbClr val="4A4A49"/>
                </a:solidFill>
                <a:latin typeface="Arial"/>
                <a:cs typeface="Arial"/>
              </a:rPr>
              <a:t>スパウト</a:t>
            </a:r>
            <a:endParaRPr sz="750" dirty="0">
              <a:latin typeface="Arial"/>
              <a:cs typeface="Arial"/>
            </a:endParaRPr>
          </a:p>
        </p:txBody>
      </p:sp>
      <p:sp>
        <p:nvSpPr>
          <p:cNvPr id="251" name="object 251"/>
          <p:cNvSpPr txBox="1"/>
          <p:nvPr/>
        </p:nvSpPr>
        <p:spPr>
          <a:xfrm>
            <a:off x="5998061" y="4470845"/>
            <a:ext cx="661842" cy="115416"/>
          </a:xfrm>
          <a:prstGeom prst="rect">
            <a:avLst/>
          </a:prstGeom>
        </p:spPr>
        <p:txBody>
          <a:bodyPr vert="horz" wrap="square" lIns="0" tIns="0" rIns="0" bIns="0" rtlCol="0">
            <a:spAutoFit/>
          </a:bodyPr>
          <a:lstStyle/>
          <a:p>
            <a:pPr>
              <a:lnSpc>
                <a:spcPct val="100000"/>
              </a:lnSpc>
            </a:pPr>
            <a:r>
              <a:rPr sz="750" spc="-35" dirty="0">
                <a:solidFill>
                  <a:srgbClr val="4A4A49"/>
                </a:solidFill>
                <a:latin typeface="Arial"/>
                <a:cs typeface="Arial"/>
              </a:rPr>
              <a:t>トップ</a:t>
            </a:r>
            <a:r>
              <a:rPr sz="750" spc="-25" dirty="0">
                <a:solidFill>
                  <a:srgbClr val="4A4A49"/>
                </a:solidFill>
                <a:latin typeface="Arial"/>
                <a:cs typeface="Arial"/>
              </a:rPr>
              <a:t>ジッパー</a:t>
            </a:r>
            <a:endParaRPr sz="750" dirty="0">
              <a:latin typeface="Arial"/>
              <a:cs typeface="Arial"/>
            </a:endParaRPr>
          </a:p>
        </p:txBody>
      </p:sp>
      <p:sp>
        <p:nvSpPr>
          <p:cNvPr id="252" name="object 252"/>
          <p:cNvSpPr/>
          <p:nvPr/>
        </p:nvSpPr>
        <p:spPr>
          <a:xfrm>
            <a:off x="5193935" y="3514271"/>
            <a:ext cx="679305" cy="853914"/>
          </a:xfrm>
          <a:prstGeom prst="rect">
            <a:avLst/>
          </a:prstGeom>
          <a:blipFill>
            <a:blip r:embed="rId22" cstate="print"/>
            <a:stretch>
              <a:fillRect/>
            </a:stretch>
          </a:blipFill>
        </p:spPr>
        <p:txBody>
          <a:bodyPr wrap="square" lIns="0" tIns="0" rIns="0" bIns="0" rtlCol="0"/>
          <a:lstStyle/>
          <a:p>
            <a:endParaRPr/>
          </a:p>
        </p:txBody>
      </p:sp>
      <p:sp>
        <p:nvSpPr>
          <p:cNvPr id="253" name="object 253"/>
          <p:cNvSpPr/>
          <p:nvPr/>
        </p:nvSpPr>
        <p:spPr>
          <a:xfrm>
            <a:off x="5242302" y="3539649"/>
            <a:ext cx="582930" cy="758190"/>
          </a:xfrm>
          <a:custGeom>
            <a:avLst/>
            <a:gdLst/>
            <a:ahLst/>
            <a:cxnLst/>
            <a:rect l="l" t="t" r="r" b="b"/>
            <a:pathLst>
              <a:path w="582929" h="758189">
                <a:moveTo>
                  <a:pt x="545682" y="731550"/>
                </a:moveTo>
                <a:lnTo>
                  <a:pt x="90096" y="731550"/>
                </a:lnTo>
                <a:lnTo>
                  <a:pt x="117438" y="732050"/>
                </a:lnTo>
                <a:lnTo>
                  <a:pt x="148739" y="738105"/>
                </a:lnTo>
                <a:lnTo>
                  <a:pt x="179394" y="745513"/>
                </a:lnTo>
                <a:lnTo>
                  <a:pt x="204802" y="750069"/>
                </a:lnTo>
                <a:lnTo>
                  <a:pt x="282360" y="755525"/>
                </a:lnTo>
                <a:lnTo>
                  <a:pt x="336835" y="757602"/>
                </a:lnTo>
                <a:lnTo>
                  <a:pt x="375596" y="757213"/>
                </a:lnTo>
                <a:lnTo>
                  <a:pt x="406013" y="755275"/>
                </a:lnTo>
                <a:lnTo>
                  <a:pt x="432396" y="752921"/>
                </a:lnTo>
                <a:lnTo>
                  <a:pt x="455914" y="751320"/>
                </a:lnTo>
                <a:lnTo>
                  <a:pt x="542825" y="751320"/>
                </a:lnTo>
                <a:lnTo>
                  <a:pt x="543898" y="750670"/>
                </a:lnTo>
                <a:lnTo>
                  <a:pt x="544957" y="749066"/>
                </a:lnTo>
                <a:lnTo>
                  <a:pt x="545682" y="731550"/>
                </a:lnTo>
                <a:close/>
              </a:path>
              <a:path w="582929" h="758189">
                <a:moveTo>
                  <a:pt x="542825" y="751320"/>
                </a:moveTo>
                <a:lnTo>
                  <a:pt x="455914" y="751320"/>
                </a:lnTo>
                <a:lnTo>
                  <a:pt x="479197" y="751406"/>
                </a:lnTo>
                <a:lnTo>
                  <a:pt x="504875" y="754117"/>
                </a:lnTo>
                <a:lnTo>
                  <a:pt x="526748" y="755771"/>
                </a:lnTo>
                <a:lnTo>
                  <a:pt x="538792" y="753763"/>
                </a:lnTo>
                <a:lnTo>
                  <a:pt x="542825" y="751320"/>
                </a:lnTo>
                <a:close/>
              </a:path>
              <a:path w="582929" h="758189">
                <a:moveTo>
                  <a:pt x="31934" y="23455"/>
                </a:moveTo>
                <a:lnTo>
                  <a:pt x="21785" y="27464"/>
                </a:lnTo>
                <a:lnTo>
                  <a:pt x="11998" y="36304"/>
                </a:lnTo>
                <a:lnTo>
                  <a:pt x="1376" y="54445"/>
                </a:lnTo>
                <a:lnTo>
                  <a:pt x="0" y="67930"/>
                </a:lnTo>
                <a:lnTo>
                  <a:pt x="2852" y="76333"/>
                </a:lnTo>
                <a:lnTo>
                  <a:pt x="4917" y="79228"/>
                </a:lnTo>
                <a:lnTo>
                  <a:pt x="34206" y="104946"/>
                </a:lnTo>
                <a:lnTo>
                  <a:pt x="32284" y="109801"/>
                </a:lnTo>
                <a:lnTo>
                  <a:pt x="30294" y="113786"/>
                </a:lnTo>
                <a:lnTo>
                  <a:pt x="27021" y="119032"/>
                </a:lnTo>
                <a:lnTo>
                  <a:pt x="21251" y="127668"/>
                </a:lnTo>
                <a:lnTo>
                  <a:pt x="9318" y="151492"/>
                </a:lnTo>
                <a:lnTo>
                  <a:pt x="6898" y="173766"/>
                </a:lnTo>
                <a:lnTo>
                  <a:pt x="10574" y="200292"/>
                </a:lnTo>
                <a:lnTo>
                  <a:pt x="16929" y="236870"/>
                </a:lnTo>
                <a:lnTo>
                  <a:pt x="20030" y="263713"/>
                </a:lnTo>
                <a:lnTo>
                  <a:pt x="23929" y="306626"/>
                </a:lnTo>
                <a:lnTo>
                  <a:pt x="28398" y="361439"/>
                </a:lnTo>
                <a:lnTo>
                  <a:pt x="33209" y="423983"/>
                </a:lnTo>
                <a:lnTo>
                  <a:pt x="38134" y="490091"/>
                </a:lnTo>
                <a:lnTo>
                  <a:pt x="47411" y="616318"/>
                </a:lnTo>
                <a:lnTo>
                  <a:pt x="51308" y="668101"/>
                </a:lnTo>
                <a:lnTo>
                  <a:pt x="54404" y="706771"/>
                </a:lnTo>
                <a:lnTo>
                  <a:pt x="56474" y="728159"/>
                </a:lnTo>
                <a:lnTo>
                  <a:pt x="62694" y="736069"/>
                </a:lnTo>
                <a:lnTo>
                  <a:pt x="74145" y="736414"/>
                </a:lnTo>
                <a:lnTo>
                  <a:pt x="85165" y="733480"/>
                </a:lnTo>
                <a:lnTo>
                  <a:pt x="90096" y="731550"/>
                </a:lnTo>
                <a:lnTo>
                  <a:pt x="545682" y="731550"/>
                </a:lnTo>
                <a:lnTo>
                  <a:pt x="547871" y="691255"/>
                </a:lnTo>
                <a:lnTo>
                  <a:pt x="550928" y="640169"/>
                </a:lnTo>
                <a:lnTo>
                  <a:pt x="554724" y="578861"/>
                </a:lnTo>
                <a:lnTo>
                  <a:pt x="559014" y="510754"/>
                </a:lnTo>
                <a:lnTo>
                  <a:pt x="572407" y="299875"/>
                </a:lnTo>
                <a:lnTo>
                  <a:pt x="576347" y="236870"/>
                </a:lnTo>
                <a:lnTo>
                  <a:pt x="579322" y="188060"/>
                </a:lnTo>
                <a:lnTo>
                  <a:pt x="581441" y="151054"/>
                </a:lnTo>
                <a:lnTo>
                  <a:pt x="582341" y="131214"/>
                </a:lnTo>
                <a:lnTo>
                  <a:pt x="573201" y="110753"/>
                </a:lnTo>
                <a:lnTo>
                  <a:pt x="551885" y="69197"/>
                </a:lnTo>
                <a:lnTo>
                  <a:pt x="542393" y="53092"/>
                </a:lnTo>
                <a:lnTo>
                  <a:pt x="83076" y="53092"/>
                </a:lnTo>
                <a:lnTo>
                  <a:pt x="73121" y="45582"/>
                </a:lnTo>
                <a:lnTo>
                  <a:pt x="57757" y="33326"/>
                </a:lnTo>
                <a:lnTo>
                  <a:pt x="51638" y="28651"/>
                </a:lnTo>
                <a:lnTo>
                  <a:pt x="42026" y="23958"/>
                </a:lnTo>
                <a:lnTo>
                  <a:pt x="31934" y="23455"/>
                </a:lnTo>
                <a:close/>
              </a:path>
              <a:path w="582929" h="758189">
                <a:moveTo>
                  <a:pt x="221411" y="0"/>
                </a:moveTo>
                <a:lnTo>
                  <a:pt x="166967" y="511"/>
                </a:lnTo>
                <a:lnTo>
                  <a:pt x="123977" y="9764"/>
                </a:lnTo>
                <a:lnTo>
                  <a:pt x="90053" y="44788"/>
                </a:lnTo>
                <a:lnTo>
                  <a:pt x="83076" y="53092"/>
                </a:lnTo>
                <a:lnTo>
                  <a:pt x="542393" y="53092"/>
                </a:lnTo>
                <a:lnTo>
                  <a:pt x="509985" y="9320"/>
                </a:lnTo>
                <a:lnTo>
                  <a:pt x="327520" y="1201"/>
                </a:lnTo>
                <a:lnTo>
                  <a:pt x="281487" y="122"/>
                </a:lnTo>
                <a:lnTo>
                  <a:pt x="221411" y="0"/>
                </a:lnTo>
                <a:close/>
              </a:path>
            </a:pathLst>
          </a:custGeom>
          <a:solidFill>
            <a:srgbClr val="EDEDED"/>
          </a:solidFill>
        </p:spPr>
        <p:txBody>
          <a:bodyPr wrap="square" lIns="0" tIns="0" rIns="0" bIns="0" rtlCol="0"/>
          <a:lstStyle/>
          <a:p>
            <a:endParaRPr/>
          </a:p>
        </p:txBody>
      </p:sp>
      <p:sp>
        <p:nvSpPr>
          <p:cNvPr id="254" name="object 254"/>
          <p:cNvSpPr/>
          <p:nvPr/>
        </p:nvSpPr>
        <p:spPr>
          <a:xfrm>
            <a:off x="5242302" y="3539649"/>
            <a:ext cx="582930" cy="758190"/>
          </a:xfrm>
          <a:custGeom>
            <a:avLst/>
            <a:gdLst/>
            <a:ahLst/>
            <a:cxnLst/>
            <a:rect l="l" t="t" r="r" b="b"/>
            <a:pathLst>
              <a:path w="582929" h="758189">
                <a:moveTo>
                  <a:pt x="327520" y="1201"/>
                </a:moveTo>
                <a:lnTo>
                  <a:pt x="281487" y="122"/>
                </a:lnTo>
                <a:lnTo>
                  <a:pt x="221411" y="0"/>
                </a:lnTo>
                <a:lnTo>
                  <a:pt x="166967" y="511"/>
                </a:lnTo>
                <a:lnTo>
                  <a:pt x="123977" y="9764"/>
                </a:lnTo>
                <a:lnTo>
                  <a:pt x="90053" y="44788"/>
                </a:lnTo>
                <a:lnTo>
                  <a:pt x="83076" y="53092"/>
                </a:lnTo>
                <a:lnTo>
                  <a:pt x="73121" y="45582"/>
                </a:lnTo>
                <a:lnTo>
                  <a:pt x="64800" y="38982"/>
                </a:lnTo>
                <a:lnTo>
                  <a:pt x="57757" y="33326"/>
                </a:lnTo>
                <a:lnTo>
                  <a:pt x="51638" y="28651"/>
                </a:lnTo>
                <a:lnTo>
                  <a:pt x="42026" y="23958"/>
                </a:lnTo>
                <a:lnTo>
                  <a:pt x="31934" y="23455"/>
                </a:lnTo>
                <a:lnTo>
                  <a:pt x="21785" y="27464"/>
                </a:lnTo>
                <a:lnTo>
                  <a:pt x="11998" y="36304"/>
                </a:lnTo>
                <a:lnTo>
                  <a:pt x="1376" y="54445"/>
                </a:lnTo>
                <a:lnTo>
                  <a:pt x="0" y="67930"/>
                </a:lnTo>
                <a:lnTo>
                  <a:pt x="2852" y="76333"/>
                </a:lnTo>
                <a:lnTo>
                  <a:pt x="4917" y="79228"/>
                </a:lnTo>
                <a:lnTo>
                  <a:pt x="34206" y="104946"/>
                </a:lnTo>
                <a:lnTo>
                  <a:pt x="32284" y="109801"/>
                </a:lnTo>
                <a:lnTo>
                  <a:pt x="30294" y="113786"/>
                </a:lnTo>
                <a:lnTo>
                  <a:pt x="27021" y="119032"/>
                </a:lnTo>
                <a:lnTo>
                  <a:pt x="21251" y="127668"/>
                </a:lnTo>
                <a:lnTo>
                  <a:pt x="9318" y="151492"/>
                </a:lnTo>
                <a:lnTo>
                  <a:pt x="6898" y="173766"/>
                </a:lnTo>
                <a:lnTo>
                  <a:pt x="10574" y="200292"/>
                </a:lnTo>
                <a:lnTo>
                  <a:pt x="16929" y="236870"/>
                </a:lnTo>
                <a:lnTo>
                  <a:pt x="20030" y="263713"/>
                </a:lnTo>
                <a:lnTo>
                  <a:pt x="23929" y="306626"/>
                </a:lnTo>
                <a:lnTo>
                  <a:pt x="28398" y="361439"/>
                </a:lnTo>
                <a:lnTo>
                  <a:pt x="33209" y="423983"/>
                </a:lnTo>
                <a:lnTo>
                  <a:pt x="38134" y="490091"/>
                </a:lnTo>
                <a:lnTo>
                  <a:pt x="42944" y="555592"/>
                </a:lnTo>
                <a:lnTo>
                  <a:pt x="47411" y="616318"/>
                </a:lnTo>
                <a:lnTo>
                  <a:pt x="51308" y="668101"/>
                </a:lnTo>
                <a:lnTo>
                  <a:pt x="54404" y="706771"/>
                </a:lnTo>
                <a:lnTo>
                  <a:pt x="74145" y="736414"/>
                </a:lnTo>
                <a:lnTo>
                  <a:pt x="85165" y="733480"/>
                </a:lnTo>
                <a:lnTo>
                  <a:pt x="90096" y="731550"/>
                </a:lnTo>
                <a:lnTo>
                  <a:pt x="117438" y="732050"/>
                </a:lnTo>
                <a:lnTo>
                  <a:pt x="148739" y="738105"/>
                </a:lnTo>
                <a:lnTo>
                  <a:pt x="179394" y="745513"/>
                </a:lnTo>
                <a:lnTo>
                  <a:pt x="204802" y="750069"/>
                </a:lnTo>
                <a:lnTo>
                  <a:pt x="282360" y="755525"/>
                </a:lnTo>
                <a:lnTo>
                  <a:pt x="336835" y="757602"/>
                </a:lnTo>
                <a:lnTo>
                  <a:pt x="375596" y="757213"/>
                </a:lnTo>
                <a:lnTo>
                  <a:pt x="406013" y="755275"/>
                </a:lnTo>
                <a:lnTo>
                  <a:pt x="432396" y="752921"/>
                </a:lnTo>
                <a:lnTo>
                  <a:pt x="455914" y="751320"/>
                </a:lnTo>
                <a:lnTo>
                  <a:pt x="479197" y="751406"/>
                </a:lnTo>
                <a:lnTo>
                  <a:pt x="504875" y="754117"/>
                </a:lnTo>
                <a:lnTo>
                  <a:pt x="526748" y="755771"/>
                </a:lnTo>
                <a:lnTo>
                  <a:pt x="538792" y="753763"/>
                </a:lnTo>
                <a:lnTo>
                  <a:pt x="543898" y="750670"/>
                </a:lnTo>
                <a:lnTo>
                  <a:pt x="544957" y="749066"/>
                </a:lnTo>
                <a:lnTo>
                  <a:pt x="545800" y="728695"/>
                </a:lnTo>
                <a:lnTo>
                  <a:pt x="547871" y="691255"/>
                </a:lnTo>
                <a:lnTo>
                  <a:pt x="550928" y="640169"/>
                </a:lnTo>
                <a:lnTo>
                  <a:pt x="554724" y="578861"/>
                </a:lnTo>
                <a:lnTo>
                  <a:pt x="559014" y="510754"/>
                </a:lnTo>
                <a:lnTo>
                  <a:pt x="563555" y="439271"/>
                </a:lnTo>
                <a:lnTo>
                  <a:pt x="568101" y="367837"/>
                </a:lnTo>
                <a:lnTo>
                  <a:pt x="572407" y="299875"/>
                </a:lnTo>
                <a:lnTo>
                  <a:pt x="576229" y="238808"/>
                </a:lnTo>
                <a:lnTo>
                  <a:pt x="579322" y="188060"/>
                </a:lnTo>
                <a:lnTo>
                  <a:pt x="581441" y="151054"/>
                </a:lnTo>
                <a:lnTo>
                  <a:pt x="582341" y="131214"/>
                </a:lnTo>
                <a:lnTo>
                  <a:pt x="573201" y="110753"/>
                </a:lnTo>
                <a:lnTo>
                  <a:pt x="551885" y="69197"/>
                </a:lnTo>
                <a:lnTo>
                  <a:pt x="527708" y="28176"/>
                </a:lnTo>
                <a:lnTo>
                  <a:pt x="475995" y="7774"/>
                </a:lnTo>
                <a:lnTo>
                  <a:pt x="413881" y="5014"/>
                </a:lnTo>
                <a:lnTo>
                  <a:pt x="354204" y="2377"/>
                </a:lnTo>
                <a:lnTo>
                  <a:pt x="327520" y="1201"/>
                </a:lnTo>
                <a:close/>
              </a:path>
            </a:pathLst>
          </a:custGeom>
          <a:ln w="5313">
            <a:solidFill>
              <a:srgbClr val="000000"/>
            </a:solidFill>
          </a:ln>
        </p:spPr>
        <p:txBody>
          <a:bodyPr wrap="square" lIns="0" tIns="0" rIns="0" bIns="0" rtlCol="0"/>
          <a:lstStyle/>
          <a:p>
            <a:endParaRPr/>
          </a:p>
        </p:txBody>
      </p:sp>
      <p:sp>
        <p:nvSpPr>
          <p:cNvPr id="255" name="object 255"/>
          <p:cNvSpPr/>
          <p:nvPr/>
        </p:nvSpPr>
        <p:spPr>
          <a:xfrm>
            <a:off x="5298782" y="3862958"/>
            <a:ext cx="31115" cy="408940"/>
          </a:xfrm>
          <a:custGeom>
            <a:avLst/>
            <a:gdLst/>
            <a:ahLst/>
            <a:cxnLst/>
            <a:rect l="l" t="t" r="r" b="b"/>
            <a:pathLst>
              <a:path w="31114" h="408939">
                <a:moveTo>
                  <a:pt x="0" y="0"/>
                </a:moveTo>
                <a:lnTo>
                  <a:pt x="30601" y="408844"/>
                </a:lnTo>
              </a:path>
            </a:pathLst>
          </a:custGeom>
          <a:ln w="5313">
            <a:solidFill>
              <a:srgbClr val="000000"/>
            </a:solidFill>
          </a:ln>
        </p:spPr>
        <p:txBody>
          <a:bodyPr wrap="square" lIns="0" tIns="0" rIns="0" bIns="0" rtlCol="0"/>
          <a:lstStyle/>
          <a:p>
            <a:endParaRPr/>
          </a:p>
        </p:txBody>
      </p:sp>
      <p:sp>
        <p:nvSpPr>
          <p:cNvPr id="256" name="object 256"/>
          <p:cNvSpPr/>
          <p:nvPr/>
        </p:nvSpPr>
        <p:spPr>
          <a:xfrm>
            <a:off x="5750357" y="3767924"/>
            <a:ext cx="34290" cy="525780"/>
          </a:xfrm>
          <a:custGeom>
            <a:avLst/>
            <a:gdLst/>
            <a:ahLst/>
            <a:cxnLst/>
            <a:rect l="l" t="t" r="r" b="b"/>
            <a:pathLst>
              <a:path w="34289" h="525779">
                <a:moveTo>
                  <a:pt x="34243" y="0"/>
                </a:moveTo>
                <a:lnTo>
                  <a:pt x="0" y="525174"/>
                </a:lnTo>
              </a:path>
            </a:pathLst>
          </a:custGeom>
          <a:ln w="5313">
            <a:solidFill>
              <a:srgbClr val="000000"/>
            </a:solidFill>
          </a:ln>
        </p:spPr>
        <p:txBody>
          <a:bodyPr wrap="square" lIns="0" tIns="0" rIns="0" bIns="0" rtlCol="0"/>
          <a:lstStyle/>
          <a:p>
            <a:endParaRPr/>
          </a:p>
        </p:txBody>
      </p:sp>
      <p:sp>
        <p:nvSpPr>
          <p:cNvPr id="257" name="object 257"/>
          <p:cNvSpPr/>
          <p:nvPr/>
        </p:nvSpPr>
        <p:spPr>
          <a:xfrm>
            <a:off x="5286811" y="3604455"/>
            <a:ext cx="43180" cy="41910"/>
          </a:xfrm>
          <a:custGeom>
            <a:avLst/>
            <a:gdLst/>
            <a:ahLst/>
            <a:cxnLst/>
            <a:rect l="l" t="t" r="r" b="b"/>
            <a:pathLst>
              <a:path w="43179" h="41910">
                <a:moveTo>
                  <a:pt x="0" y="41526"/>
                </a:moveTo>
                <a:lnTo>
                  <a:pt x="40067" y="17886"/>
                </a:lnTo>
                <a:lnTo>
                  <a:pt x="42995" y="2407"/>
                </a:lnTo>
                <a:lnTo>
                  <a:pt x="42565" y="0"/>
                </a:lnTo>
              </a:path>
            </a:pathLst>
          </a:custGeom>
          <a:ln w="3175">
            <a:solidFill>
              <a:srgbClr val="E30613"/>
            </a:solidFill>
          </a:ln>
        </p:spPr>
        <p:txBody>
          <a:bodyPr wrap="square" lIns="0" tIns="0" rIns="0" bIns="0" rtlCol="0"/>
          <a:lstStyle/>
          <a:p>
            <a:endParaRPr/>
          </a:p>
        </p:txBody>
      </p:sp>
      <p:sp>
        <p:nvSpPr>
          <p:cNvPr id="258" name="object 258"/>
          <p:cNvSpPr/>
          <p:nvPr/>
        </p:nvSpPr>
        <p:spPr>
          <a:xfrm>
            <a:off x="5282095" y="3596147"/>
            <a:ext cx="57785" cy="61594"/>
          </a:xfrm>
          <a:custGeom>
            <a:avLst/>
            <a:gdLst/>
            <a:ahLst/>
            <a:cxnLst/>
            <a:rect l="l" t="t" r="r" b="b"/>
            <a:pathLst>
              <a:path w="57785" h="61595">
                <a:moveTo>
                  <a:pt x="0" y="58159"/>
                </a:moveTo>
                <a:lnTo>
                  <a:pt x="14095" y="60985"/>
                </a:lnTo>
                <a:lnTo>
                  <a:pt x="23218" y="60441"/>
                </a:lnTo>
                <a:lnTo>
                  <a:pt x="31349" y="55188"/>
                </a:lnTo>
                <a:lnTo>
                  <a:pt x="42470" y="43890"/>
                </a:lnTo>
                <a:lnTo>
                  <a:pt x="52826" y="28474"/>
                </a:lnTo>
                <a:lnTo>
                  <a:pt x="56948" y="14338"/>
                </a:lnTo>
                <a:lnTo>
                  <a:pt x="57482" y="4005"/>
                </a:lnTo>
                <a:lnTo>
                  <a:pt x="57072" y="0"/>
                </a:lnTo>
              </a:path>
            </a:pathLst>
          </a:custGeom>
          <a:ln w="3175">
            <a:solidFill>
              <a:srgbClr val="E30613"/>
            </a:solidFill>
          </a:ln>
        </p:spPr>
        <p:txBody>
          <a:bodyPr wrap="square" lIns="0" tIns="0" rIns="0" bIns="0" rtlCol="0"/>
          <a:lstStyle/>
          <a:p>
            <a:endParaRPr/>
          </a:p>
        </p:txBody>
      </p:sp>
      <p:sp>
        <p:nvSpPr>
          <p:cNvPr id="259" name="object 259"/>
          <p:cNvSpPr/>
          <p:nvPr/>
        </p:nvSpPr>
        <p:spPr>
          <a:xfrm>
            <a:off x="5259887" y="3612969"/>
            <a:ext cx="27940" cy="23495"/>
          </a:xfrm>
          <a:custGeom>
            <a:avLst/>
            <a:gdLst/>
            <a:ahLst/>
            <a:cxnLst/>
            <a:rect l="l" t="t" r="r" b="b"/>
            <a:pathLst>
              <a:path w="27939" h="23495">
                <a:moveTo>
                  <a:pt x="0" y="0"/>
                </a:moveTo>
                <a:lnTo>
                  <a:pt x="27819" y="23223"/>
                </a:lnTo>
              </a:path>
            </a:pathLst>
          </a:custGeom>
          <a:ln w="3175">
            <a:solidFill>
              <a:srgbClr val="E30613"/>
            </a:solidFill>
          </a:ln>
        </p:spPr>
        <p:txBody>
          <a:bodyPr wrap="square" lIns="0" tIns="0" rIns="0" bIns="0" rtlCol="0"/>
          <a:lstStyle/>
          <a:p>
            <a:endParaRPr/>
          </a:p>
        </p:txBody>
      </p:sp>
      <p:sp>
        <p:nvSpPr>
          <p:cNvPr id="260" name="object 260"/>
          <p:cNvSpPr/>
          <p:nvPr/>
        </p:nvSpPr>
        <p:spPr>
          <a:xfrm>
            <a:off x="5274185" y="3609633"/>
            <a:ext cx="27940" cy="23495"/>
          </a:xfrm>
          <a:custGeom>
            <a:avLst/>
            <a:gdLst/>
            <a:ahLst/>
            <a:cxnLst/>
            <a:rect l="l" t="t" r="r" b="b"/>
            <a:pathLst>
              <a:path w="27939" h="23495">
                <a:moveTo>
                  <a:pt x="0" y="0"/>
                </a:moveTo>
                <a:lnTo>
                  <a:pt x="27819" y="23223"/>
                </a:lnTo>
              </a:path>
            </a:pathLst>
          </a:custGeom>
          <a:ln w="3175">
            <a:solidFill>
              <a:srgbClr val="E30613"/>
            </a:solidFill>
          </a:ln>
        </p:spPr>
        <p:txBody>
          <a:bodyPr wrap="square" lIns="0" tIns="0" rIns="0" bIns="0" rtlCol="0"/>
          <a:lstStyle/>
          <a:p>
            <a:endParaRPr/>
          </a:p>
        </p:txBody>
      </p:sp>
      <p:sp>
        <p:nvSpPr>
          <p:cNvPr id="261" name="object 261"/>
          <p:cNvSpPr/>
          <p:nvPr/>
        </p:nvSpPr>
        <p:spPr>
          <a:xfrm>
            <a:off x="5284515" y="3603255"/>
            <a:ext cx="27940" cy="23495"/>
          </a:xfrm>
          <a:custGeom>
            <a:avLst/>
            <a:gdLst/>
            <a:ahLst/>
            <a:cxnLst/>
            <a:rect l="l" t="t" r="r" b="b"/>
            <a:pathLst>
              <a:path w="27939" h="23495">
                <a:moveTo>
                  <a:pt x="0" y="0"/>
                </a:moveTo>
                <a:lnTo>
                  <a:pt x="27819" y="23223"/>
                </a:lnTo>
              </a:path>
            </a:pathLst>
          </a:custGeom>
          <a:ln w="3175">
            <a:solidFill>
              <a:srgbClr val="E30613"/>
            </a:solidFill>
          </a:ln>
        </p:spPr>
        <p:txBody>
          <a:bodyPr wrap="square" lIns="0" tIns="0" rIns="0" bIns="0" rtlCol="0"/>
          <a:lstStyle/>
          <a:p>
            <a:endParaRPr/>
          </a:p>
        </p:txBody>
      </p:sp>
      <p:sp>
        <p:nvSpPr>
          <p:cNvPr id="262" name="object 262"/>
          <p:cNvSpPr/>
          <p:nvPr/>
        </p:nvSpPr>
        <p:spPr>
          <a:xfrm>
            <a:off x="5290812" y="3594010"/>
            <a:ext cx="29209" cy="23495"/>
          </a:xfrm>
          <a:custGeom>
            <a:avLst/>
            <a:gdLst/>
            <a:ahLst/>
            <a:cxnLst/>
            <a:rect l="l" t="t" r="r" b="b"/>
            <a:pathLst>
              <a:path w="29210" h="23495">
                <a:moveTo>
                  <a:pt x="0" y="0"/>
                </a:moveTo>
                <a:lnTo>
                  <a:pt x="28643" y="23067"/>
                </a:lnTo>
              </a:path>
            </a:pathLst>
          </a:custGeom>
          <a:ln w="3175">
            <a:solidFill>
              <a:srgbClr val="E30613"/>
            </a:solidFill>
          </a:ln>
        </p:spPr>
        <p:txBody>
          <a:bodyPr wrap="square" lIns="0" tIns="0" rIns="0" bIns="0" rtlCol="0"/>
          <a:lstStyle/>
          <a:p>
            <a:endParaRPr/>
          </a:p>
        </p:txBody>
      </p:sp>
      <p:sp>
        <p:nvSpPr>
          <p:cNvPr id="263" name="object 263"/>
          <p:cNvSpPr/>
          <p:nvPr/>
        </p:nvSpPr>
        <p:spPr>
          <a:xfrm>
            <a:off x="5291659" y="3582600"/>
            <a:ext cx="29845" cy="23495"/>
          </a:xfrm>
          <a:custGeom>
            <a:avLst/>
            <a:gdLst/>
            <a:ahLst/>
            <a:cxnLst/>
            <a:rect l="l" t="t" r="r" b="b"/>
            <a:pathLst>
              <a:path w="29845" h="23495">
                <a:moveTo>
                  <a:pt x="0" y="0"/>
                </a:moveTo>
                <a:lnTo>
                  <a:pt x="29682" y="23223"/>
                </a:lnTo>
              </a:path>
            </a:pathLst>
          </a:custGeom>
          <a:ln w="3175">
            <a:solidFill>
              <a:srgbClr val="E30613"/>
            </a:solidFill>
          </a:ln>
        </p:spPr>
        <p:txBody>
          <a:bodyPr wrap="square" lIns="0" tIns="0" rIns="0" bIns="0" rtlCol="0"/>
          <a:lstStyle/>
          <a:p>
            <a:endParaRPr/>
          </a:p>
        </p:txBody>
      </p:sp>
      <p:sp>
        <p:nvSpPr>
          <p:cNvPr id="264" name="object 264"/>
          <p:cNvSpPr/>
          <p:nvPr/>
        </p:nvSpPr>
        <p:spPr>
          <a:xfrm>
            <a:off x="5491526" y="3903630"/>
            <a:ext cx="381076" cy="586903"/>
          </a:xfrm>
          <a:prstGeom prst="rect">
            <a:avLst/>
          </a:prstGeom>
          <a:blipFill>
            <a:blip r:embed="rId23" cstate="print"/>
            <a:stretch>
              <a:fillRect/>
            </a:stretch>
          </a:blipFill>
        </p:spPr>
        <p:txBody>
          <a:bodyPr wrap="square" lIns="0" tIns="0" rIns="0" bIns="0" rtlCol="0"/>
          <a:lstStyle/>
          <a:p>
            <a:endParaRPr/>
          </a:p>
        </p:txBody>
      </p:sp>
      <p:sp>
        <p:nvSpPr>
          <p:cNvPr id="265" name="object 265"/>
          <p:cNvSpPr/>
          <p:nvPr/>
        </p:nvSpPr>
        <p:spPr>
          <a:xfrm>
            <a:off x="5539784" y="3929512"/>
            <a:ext cx="283845" cy="490220"/>
          </a:xfrm>
          <a:custGeom>
            <a:avLst/>
            <a:gdLst/>
            <a:ahLst/>
            <a:cxnLst/>
            <a:rect l="l" t="t" r="r" b="b"/>
            <a:pathLst>
              <a:path w="283845" h="490220">
                <a:moveTo>
                  <a:pt x="94634" y="22"/>
                </a:moveTo>
                <a:lnTo>
                  <a:pt x="50564" y="1594"/>
                </a:lnTo>
                <a:lnTo>
                  <a:pt x="7056" y="28636"/>
                </a:lnTo>
                <a:lnTo>
                  <a:pt x="0" y="52079"/>
                </a:lnTo>
                <a:lnTo>
                  <a:pt x="3289" y="84832"/>
                </a:lnTo>
                <a:lnTo>
                  <a:pt x="11222" y="119631"/>
                </a:lnTo>
                <a:lnTo>
                  <a:pt x="15627" y="147084"/>
                </a:lnTo>
                <a:lnTo>
                  <a:pt x="17522" y="165094"/>
                </a:lnTo>
                <a:lnTo>
                  <a:pt x="17927" y="171563"/>
                </a:lnTo>
                <a:lnTo>
                  <a:pt x="21688" y="428629"/>
                </a:lnTo>
                <a:lnTo>
                  <a:pt x="21140" y="446296"/>
                </a:lnTo>
                <a:lnTo>
                  <a:pt x="22804" y="460307"/>
                </a:lnTo>
                <a:lnTo>
                  <a:pt x="31641" y="470496"/>
                </a:lnTo>
                <a:lnTo>
                  <a:pt x="52612" y="476698"/>
                </a:lnTo>
                <a:lnTo>
                  <a:pt x="70228" y="481041"/>
                </a:lnTo>
                <a:lnTo>
                  <a:pt x="82830" y="485946"/>
                </a:lnTo>
                <a:lnTo>
                  <a:pt x="101538" y="489570"/>
                </a:lnTo>
                <a:lnTo>
                  <a:pt x="137469" y="490071"/>
                </a:lnTo>
                <a:lnTo>
                  <a:pt x="186574" y="487156"/>
                </a:lnTo>
                <a:lnTo>
                  <a:pt x="214317" y="483621"/>
                </a:lnTo>
                <a:lnTo>
                  <a:pt x="231327" y="480699"/>
                </a:lnTo>
                <a:lnTo>
                  <a:pt x="248235" y="479624"/>
                </a:lnTo>
                <a:lnTo>
                  <a:pt x="266303" y="470396"/>
                </a:lnTo>
                <a:lnTo>
                  <a:pt x="274259" y="449686"/>
                </a:lnTo>
                <a:lnTo>
                  <a:pt x="276102" y="428898"/>
                </a:lnTo>
                <a:lnTo>
                  <a:pt x="275828" y="419435"/>
                </a:lnTo>
                <a:lnTo>
                  <a:pt x="271988" y="350128"/>
                </a:lnTo>
                <a:lnTo>
                  <a:pt x="270186" y="305473"/>
                </a:lnTo>
                <a:lnTo>
                  <a:pt x="269951" y="266073"/>
                </a:lnTo>
                <a:lnTo>
                  <a:pt x="270813" y="212529"/>
                </a:lnTo>
                <a:lnTo>
                  <a:pt x="272067" y="165386"/>
                </a:lnTo>
                <a:lnTo>
                  <a:pt x="277395" y="120947"/>
                </a:lnTo>
                <a:lnTo>
                  <a:pt x="283350" y="77095"/>
                </a:lnTo>
                <a:lnTo>
                  <a:pt x="278438" y="29779"/>
                </a:lnTo>
                <a:lnTo>
                  <a:pt x="257852" y="7196"/>
                </a:lnTo>
                <a:lnTo>
                  <a:pt x="235386" y="289"/>
                </a:lnTo>
                <a:lnTo>
                  <a:pt x="231361" y="179"/>
                </a:lnTo>
                <a:lnTo>
                  <a:pt x="109458" y="179"/>
                </a:lnTo>
                <a:lnTo>
                  <a:pt x="94634" y="22"/>
                </a:lnTo>
                <a:close/>
              </a:path>
              <a:path w="283845" h="490220">
                <a:moveTo>
                  <a:pt x="224833" y="0"/>
                </a:moveTo>
                <a:lnTo>
                  <a:pt x="109458" y="179"/>
                </a:lnTo>
                <a:lnTo>
                  <a:pt x="231361" y="179"/>
                </a:lnTo>
                <a:lnTo>
                  <a:pt x="224833" y="0"/>
                </a:lnTo>
                <a:close/>
              </a:path>
            </a:pathLst>
          </a:custGeom>
          <a:solidFill>
            <a:srgbClr val="EDEDED"/>
          </a:solidFill>
        </p:spPr>
        <p:txBody>
          <a:bodyPr wrap="square" lIns="0" tIns="0" rIns="0" bIns="0" rtlCol="0"/>
          <a:lstStyle/>
          <a:p>
            <a:endParaRPr/>
          </a:p>
        </p:txBody>
      </p:sp>
      <p:sp>
        <p:nvSpPr>
          <p:cNvPr id="266" name="object 266"/>
          <p:cNvSpPr/>
          <p:nvPr/>
        </p:nvSpPr>
        <p:spPr>
          <a:xfrm>
            <a:off x="5539784" y="3929512"/>
            <a:ext cx="283845" cy="490220"/>
          </a:xfrm>
          <a:custGeom>
            <a:avLst/>
            <a:gdLst/>
            <a:ahLst/>
            <a:cxnLst/>
            <a:rect l="l" t="t" r="r" b="b"/>
            <a:pathLst>
              <a:path w="283845" h="490220">
                <a:moveTo>
                  <a:pt x="283350" y="77095"/>
                </a:moveTo>
                <a:lnTo>
                  <a:pt x="278438" y="29779"/>
                </a:lnTo>
                <a:lnTo>
                  <a:pt x="257852" y="7196"/>
                </a:lnTo>
                <a:lnTo>
                  <a:pt x="235386" y="289"/>
                </a:lnTo>
                <a:lnTo>
                  <a:pt x="224833" y="0"/>
                </a:lnTo>
                <a:lnTo>
                  <a:pt x="165190" y="103"/>
                </a:lnTo>
                <a:lnTo>
                  <a:pt x="133291" y="156"/>
                </a:lnTo>
                <a:lnTo>
                  <a:pt x="118319" y="176"/>
                </a:lnTo>
                <a:lnTo>
                  <a:pt x="109458" y="179"/>
                </a:lnTo>
                <a:lnTo>
                  <a:pt x="94634" y="22"/>
                </a:lnTo>
                <a:lnTo>
                  <a:pt x="72990" y="180"/>
                </a:lnTo>
                <a:lnTo>
                  <a:pt x="33389" y="5205"/>
                </a:lnTo>
                <a:lnTo>
                  <a:pt x="0" y="52079"/>
                </a:lnTo>
                <a:lnTo>
                  <a:pt x="3289" y="84832"/>
                </a:lnTo>
                <a:lnTo>
                  <a:pt x="11222" y="119631"/>
                </a:lnTo>
                <a:lnTo>
                  <a:pt x="15627" y="147084"/>
                </a:lnTo>
                <a:lnTo>
                  <a:pt x="17522" y="165094"/>
                </a:lnTo>
                <a:lnTo>
                  <a:pt x="17927" y="171563"/>
                </a:lnTo>
                <a:lnTo>
                  <a:pt x="21688" y="428629"/>
                </a:lnTo>
                <a:lnTo>
                  <a:pt x="21140" y="446296"/>
                </a:lnTo>
                <a:lnTo>
                  <a:pt x="22804" y="460307"/>
                </a:lnTo>
                <a:lnTo>
                  <a:pt x="31641" y="470496"/>
                </a:lnTo>
                <a:lnTo>
                  <a:pt x="52612" y="476698"/>
                </a:lnTo>
                <a:lnTo>
                  <a:pt x="70228" y="481041"/>
                </a:lnTo>
                <a:lnTo>
                  <a:pt x="82830" y="485946"/>
                </a:lnTo>
                <a:lnTo>
                  <a:pt x="101538" y="489570"/>
                </a:lnTo>
                <a:lnTo>
                  <a:pt x="137469" y="490071"/>
                </a:lnTo>
                <a:lnTo>
                  <a:pt x="186574" y="487156"/>
                </a:lnTo>
                <a:lnTo>
                  <a:pt x="214317" y="483621"/>
                </a:lnTo>
                <a:lnTo>
                  <a:pt x="231327" y="480699"/>
                </a:lnTo>
                <a:lnTo>
                  <a:pt x="248235" y="479624"/>
                </a:lnTo>
                <a:lnTo>
                  <a:pt x="266303" y="470396"/>
                </a:lnTo>
                <a:lnTo>
                  <a:pt x="274259" y="449686"/>
                </a:lnTo>
                <a:lnTo>
                  <a:pt x="276102" y="428898"/>
                </a:lnTo>
                <a:lnTo>
                  <a:pt x="275828" y="419435"/>
                </a:lnTo>
                <a:lnTo>
                  <a:pt x="271988" y="350128"/>
                </a:lnTo>
                <a:lnTo>
                  <a:pt x="270186" y="305473"/>
                </a:lnTo>
                <a:lnTo>
                  <a:pt x="269951" y="266073"/>
                </a:lnTo>
                <a:lnTo>
                  <a:pt x="270813" y="212529"/>
                </a:lnTo>
                <a:lnTo>
                  <a:pt x="272067" y="165386"/>
                </a:lnTo>
                <a:lnTo>
                  <a:pt x="277395" y="120947"/>
                </a:lnTo>
                <a:lnTo>
                  <a:pt x="283350" y="77095"/>
                </a:lnTo>
                <a:close/>
              </a:path>
            </a:pathLst>
          </a:custGeom>
          <a:ln w="5313">
            <a:solidFill>
              <a:srgbClr val="000000"/>
            </a:solidFill>
          </a:ln>
        </p:spPr>
        <p:txBody>
          <a:bodyPr wrap="square" lIns="0" tIns="0" rIns="0" bIns="0" rtlCol="0"/>
          <a:lstStyle/>
          <a:p>
            <a:endParaRPr/>
          </a:p>
        </p:txBody>
      </p:sp>
      <p:sp>
        <p:nvSpPr>
          <p:cNvPr id="267" name="object 267"/>
          <p:cNvSpPr/>
          <p:nvPr/>
        </p:nvSpPr>
        <p:spPr>
          <a:xfrm>
            <a:off x="5577280" y="4099754"/>
            <a:ext cx="3810" cy="303530"/>
          </a:xfrm>
          <a:custGeom>
            <a:avLst/>
            <a:gdLst/>
            <a:ahLst/>
            <a:cxnLst/>
            <a:rect l="l" t="t" r="r" b="b"/>
            <a:pathLst>
              <a:path w="3810" h="303529">
                <a:moveTo>
                  <a:pt x="0" y="0"/>
                </a:moveTo>
                <a:lnTo>
                  <a:pt x="3223" y="303093"/>
                </a:lnTo>
              </a:path>
            </a:pathLst>
          </a:custGeom>
          <a:ln w="5313">
            <a:solidFill>
              <a:srgbClr val="000000"/>
            </a:solidFill>
          </a:ln>
        </p:spPr>
        <p:txBody>
          <a:bodyPr wrap="square" lIns="0" tIns="0" rIns="0" bIns="0" rtlCol="0"/>
          <a:lstStyle/>
          <a:p>
            <a:endParaRPr/>
          </a:p>
        </p:txBody>
      </p:sp>
      <p:sp>
        <p:nvSpPr>
          <p:cNvPr id="268" name="object 268"/>
          <p:cNvSpPr/>
          <p:nvPr/>
        </p:nvSpPr>
        <p:spPr>
          <a:xfrm>
            <a:off x="5785409" y="4099747"/>
            <a:ext cx="635" cy="309245"/>
          </a:xfrm>
          <a:custGeom>
            <a:avLst/>
            <a:gdLst/>
            <a:ahLst/>
            <a:cxnLst/>
            <a:rect l="l" t="t" r="r" b="b"/>
            <a:pathLst>
              <a:path w="635" h="309245">
                <a:moveTo>
                  <a:pt x="0" y="0"/>
                </a:moveTo>
                <a:lnTo>
                  <a:pt x="573" y="308848"/>
                </a:lnTo>
              </a:path>
            </a:pathLst>
          </a:custGeom>
          <a:ln w="5313">
            <a:solidFill>
              <a:srgbClr val="000000"/>
            </a:solidFill>
          </a:ln>
        </p:spPr>
        <p:txBody>
          <a:bodyPr wrap="square" lIns="0" tIns="0" rIns="0" bIns="0" rtlCol="0"/>
          <a:lstStyle/>
          <a:p>
            <a:endParaRPr/>
          </a:p>
        </p:txBody>
      </p:sp>
      <p:sp>
        <p:nvSpPr>
          <p:cNvPr id="269" name="object 269"/>
          <p:cNvSpPr/>
          <p:nvPr/>
        </p:nvSpPr>
        <p:spPr>
          <a:xfrm>
            <a:off x="5619223" y="3836565"/>
            <a:ext cx="116205" cy="105410"/>
          </a:xfrm>
          <a:custGeom>
            <a:avLst/>
            <a:gdLst/>
            <a:ahLst/>
            <a:cxnLst/>
            <a:rect l="l" t="t" r="r" b="b"/>
            <a:pathLst>
              <a:path w="116204" h="105410">
                <a:moveTo>
                  <a:pt x="35850" y="79779"/>
                </a:moveTo>
                <a:lnTo>
                  <a:pt x="21510" y="80125"/>
                </a:lnTo>
                <a:lnTo>
                  <a:pt x="21271" y="92662"/>
                </a:lnTo>
                <a:lnTo>
                  <a:pt x="20913" y="104184"/>
                </a:lnTo>
                <a:lnTo>
                  <a:pt x="20591" y="104638"/>
                </a:lnTo>
                <a:lnTo>
                  <a:pt x="21620" y="104874"/>
                </a:lnTo>
                <a:lnTo>
                  <a:pt x="30075" y="104826"/>
                </a:lnTo>
                <a:lnTo>
                  <a:pt x="98474" y="103420"/>
                </a:lnTo>
                <a:lnTo>
                  <a:pt x="98427" y="92662"/>
                </a:lnTo>
                <a:lnTo>
                  <a:pt x="98606" y="79958"/>
                </a:lnTo>
                <a:lnTo>
                  <a:pt x="43587" y="79958"/>
                </a:lnTo>
                <a:lnTo>
                  <a:pt x="35850" y="79779"/>
                </a:lnTo>
                <a:close/>
              </a:path>
              <a:path w="116204" h="105410">
                <a:moveTo>
                  <a:pt x="78693" y="69785"/>
                </a:moveTo>
                <a:lnTo>
                  <a:pt x="43993" y="69785"/>
                </a:lnTo>
                <a:lnTo>
                  <a:pt x="43587" y="73200"/>
                </a:lnTo>
                <a:lnTo>
                  <a:pt x="43587" y="79958"/>
                </a:lnTo>
                <a:lnTo>
                  <a:pt x="98606" y="79958"/>
                </a:lnTo>
                <a:lnTo>
                  <a:pt x="98615" y="79325"/>
                </a:lnTo>
                <a:lnTo>
                  <a:pt x="90809" y="79325"/>
                </a:lnTo>
                <a:lnTo>
                  <a:pt x="78618" y="79015"/>
                </a:lnTo>
                <a:lnTo>
                  <a:pt x="78693" y="69785"/>
                </a:lnTo>
                <a:close/>
              </a:path>
              <a:path w="116204" h="105410">
                <a:moveTo>
                  <a:pt x="98618" y="79158"/>
                </a:moveTo>
                <a:lnTo>
                  <a:pt x="90809" y="79325"/>
                </a:lnTo>
                <a:lnTo>
                  <a:pt x="98615" y="79325"/>
                </a:lnTo>
                <a:lnTo>
                  <a:pt x="98618" y="79158"/>
                </a:lnTo>
                <a:close/>
              </a:path>
              <a:path w="116204" h="105410">
                <a:moveTo>
                  <a:pt x="107826" y="0"/>
                </a:moveTo>
                <a:lnTo>
                  <a:pt x="98021" y="1632"/>
                </a:lnTo>
                <a:lnTo>
                  <a:pt x="29761" y="1632"/>
                </a:lnTo>
                <a:lnTo>
                  <a:pt x="10802" y="2447"/>
                </a:lnTo>
                <a:lnTo>
                  <a:pt x="1712" y="8510"/>
                </a:lnTo>
                <a:lnTo>
                  <a:pt x="0" y="25032"/>
                </a:lnTo>
                <a:lnTo>
                  <a:pt x="3170" y="57224"/>
                </a:lnTo>
                <a:lnTo>
                  <a:pt x="25008" y="57224"/>
                </a:lnTo>
                <a:lnTo>
                  <a:pt x="24722" y="59815"/>
                </a:lnTo>
                <a:lnTo>
                  <a:pt x="24937" y="70120"/>
                </a:lnTo>
                <a:lnTo>
                  <a:pt x="30202" y="69845"/>
                </a:lnTo>
                <a:lnTo>
                  <a:pt x="39933" y="69845"/>
                </a:lnTo>
                <a:lnTo>
                  <a:pt x="43993" y="69785"/>
                </a:lnTo>
                <a:lnTo>
                  <a:pt x="78693" y="69785"/>
                </a:lnTo>
                <a:lnTo>
                  <a:pt x="78702" y="68651"/>
                </a:lnTo>
                <a:lnTo>
                  <a:pt x="94953" y="68651"/>
                </a:lnTo>
                <a:lnTo>
                  <a:pt x="96266" y="68603"/>
                </a:lnTo>
                <a:lnTo>
                  <a:pt x="96027" y="62693"/>
                </a:lnTo>
                <a:lnTo>
                  <a:pt x="96254" y="57224"/>
                </a:lnTo>
                <a:lnTo>
                  <a:pt x="116026" y="57021"/>
                </a:lnTo>
                <a:lnTo>
                  <a:pt x="115140" y="22501"/>
                </a:lnTo>
                <a:lnTo>
                  <a:pt x="112969" y="5225"/>
                </a:lnTo>
                <a:lnTo>
                  <a:pt x="107826" y="0"/>
                </a:lnTo>
                <a:close/>
              </a:path>
              <a:path w="116204" h="105410">
                <a:moveTo>
                  <a:pt x="39933" y="69845"/>
                </a:moveTo>
                <a:lnTo>
                  <a:pt x="30202" y="69845"/>
                </a:lnTo>
                <a:lnTo>
                  <a:pt x="35062" y="69917"/>
                </a:lnTo>
                <a:lnTo>
                  <a:pt x="39933" y="69845"/>
                </a:lnTo>
                <a:close/>
              </a:path>
              <a:path w="116204" h="105410">
                <a:moveTo>
                  <a:pt x="94953" y="68651"/>
                </a:moveTo>
                <a:lnTo>
                  <a:pt x="78702" y="68651"/>
                </a:lnTo>
                <a:lnTo>
                  <a:pt x="81711" y="68699"/>
                </a:lnTo>
                <a:lnTo>
                  <a:pt x="86749" y="68949"/>
                </a:lnTo>
                <a:lnTo>
                  <a:pt x="94953" y="68651"/>
                </a:lnTo>
                <a:close/>
              </a:path>
            </a:pathLst>
          </a:custGeom>
          <a:solidFill>
            <a:srgbClr val="E3E3E3"/>
          </a:solidFill>
        </p:spPr>
        <p:txBody>
          <a:bodyPr wrap="square" lIns="0" tIns="0" rIns="0" bIns="0" rtlCol="0"/>
          <a:lstStyle/>
          <a:p>
            <a:endParaRPr/>
          </a:p>
        </p:txBody>
      </p:sp>
      <p:sp>
        <p:nvSpPr>
          <p:cNvPr id="270" name="object 270"/>
          <p:cNvSpPr/>
          <p:nvPr/>
        </p:nvSpPr>
        <p:spPr>
          <a:xfrm>
            <a:off x="5619223" y="3836565"/>
            <a:ext cx="116205" cy="105410"/>
          </a:xfrm>
          <a:custGeom>
            <a:avLst/>
            <a:gdLst/>
            <a:ahLst/>
            <a:cxnLst/>
            <a:rect l="l" t="t" r="r" b="b"/>
            <a:pathLst>
              <a:path w="116204" h="105410">
                <a:moveTo>
                  <a:pt x="21271" y="92662"/>
                </a:moveTo>
                <a:lnTo>
                  <a:pt x="21510" y="80125"/>
                </a:lnTo>
                <a:lnTo>
                  <a:pt x="28674" y="79958"/>
                </a:lnTo>
                <a:lnTo>
                  <a:pt x="35850" y="79779"/>
                </a:lnTo>
                <a:lnTo>
                  <a:pt x="43587" y="79958"/>
                </a:lnTo>
                <a:lnTo>
                  <a:pt x="43587" y="73200"/>
                </a:lnTo>
                <a:lnTo>
                  <a:pt x="43993" y="69785"/>
                </a:lnTo>
                <a:lnTo>
                  <a:pt x="39921" y="69845"/>
                </a:lnTo>
                <a:lnTo>
                  <a:pt x="35062" y="69917"/>
                </a:lnTo>
                <a:lnTo>
                  <a:pt x="30202" y="69845"/>
                </a:lnTo>
                <a:lnTo>
                  <a:pt x="24937" y="70120"/>
                </a:lnTo>
                <a:lnTo>
                  <a:pt x="24841" y="65379"/>
                </a:lnTo>
                <a:lnTo>
                  <a:pt x="24722" y="59815"/>
                </a:lnTo>
                <a:lnTo>
                  <a:pt x="25008" y="57224"/>
                </a:lnTo>
                <a:lnTo>
                  <a:pt x="3170" y="57224"/>
                </a:lnTo>
                <a:lnTo>
                  <a:pt x="0" y="25032"/>
                </a:lnTo>
                <a:lnTo>
                  <a:pt x="1712" y="8510"/>
                </a:lnTo>
                <a:lnTo>
                  <a:pt x="10802" y="2447"/>
                </a:lnTo>
                <a:lnTo>
                  <a:pt x="29761" y="1632"/>
                </a:lnTo>
                <a:lnTo>
                  <a:pt x="54334" y="1678"/>
                </a:lnTo>
                <a:lnTo>
                  <a:pt x="76253" y="1673"/>
                </a:lnTo>
                <a:lnTo>
                  <a:pt x="91991" y="1648"/>
                </a:lnTo>
                <a:lnTo>
                  <a:pt x="98021" y="1632"/>
                </a:lnTo>
                <a:lnTo>
                  <a:pt x="107826" y="0"/>
                </a:lnTo>
                <a:lnTo>
                  <a:pt x="112969" y="5225"/>
                </a:lnTo>
                <a:lnTo>
                  <a:pt x="115140" y="22501"/>
                </a:lnTo>
                <a:lnTo>
                  <a:pt x="116026" y="57021"/>
                </a:lnTo>
                <a:lnTo>
                  <a:pt x="96254" y="57224"/>
                </a:lnTo>
                <a:lnTo>
                  <a:pt x="96027" y="62693"/>
                </a:lnTo>
                <a:lnTo>
                  <a:pt x="96266" y="68603"/>
                </a:lnTo>
                <a:lnTo>
                  <a:pt x="91609" y="68782"/>
                </a:lnTo>
                <a:lnTo>
                  <a:pt x="86749" y="68949"/>
                </a:lnTo>
                <a:lnTo>
                  <a:pt x="81711" y="68699"/>
                </a:lnTo>
                <a:lnTo>
                  <a:pt x="78702" y="68651"/>
                </a:lnTo>
                <a:lnTo>
                  <a:pt x="78654" y="72639"/>
                </a:lnTo>
                <a:lnTo>
                  <a:pt x="78607" y="76639"/>
                </a:lnTo>
                <a:lnTo>
                  <a:pt x="78618" y="79015"/>
                </a:lnTo>
                <a:lnTo>
                  <a:pt x="90809" y="79325"/>
                </a:lnTo>
                <a:lnTo>
                  <a:pt x="98618" y="79158"/>
                </a:lnTo>
                <a:lnTo>
                  <a:pt x="98427" y="92662"/>
                </a:lnTo>
                <a:lnTo>
                  <a:pt x="98474" y="103420"/>
                </a:lnTo>
                <a:lnTo>
                  <a:pt x="53260" y="104379"/>
                </a:lnTo>
                <a:lnTo>
                  <a:pt x="30075" y="104826"/>
                </a:lnTo>
                <a:lnTo>
                  <a:pt x="21620" y="104874"/>
                </a:lnTo>
                <a:lnTo>
                  <a:pt x="20591" y="104638"/>
                </a:lnTo>
                <a:lnTo>
                  <a:pt x="20913" y="104184"/>
                </a:lnTo>
                <a:lnTo>
                  <a:pt x="21271" y="92662"/>
                </a:lnTo>
                <a:close/>
              </a:path>
            </a:pathLst>
          </a:custGeom>
          <a:ln w="5313">
            <a:solidFill>
              <a:srgbClr val="E30613"/>
            </a:solidFill>
          </a:ln>
        </p:spPr>
        <p:txBody>
          <a:bodyPr wrap="square" lIns="0" tIns="0" rIns="0" bIns="0" rtlCol="0"/>
          <a:lstStyle/>
          <a:p>
            <a:endParaRPr/>
          </a:p>
        </p:txBody>
      </p:sp>
      <p:sp>
        <p:nvSpPr>
          <p:cNvPr id="271" name="object 271"/>
          <p:cNvSpPr/>
          <p:nvPr/>
        </p:nvSpPr>
        <p:spPr>
          <a:xfrm>
            <a:off x="5624617" y="3946154"/>
            <a:ext cx="113664" cy="0"/>
          </a:xfrm>
          <a:custGeom>
            <a:avLst/>
            <a:gdLst/>
            <a:ahLst/>
            <a:cxnLst/>
            <a:rect l="l" t="t" r="r" b="b"/>
            <a:pathLst>
              <a:path w="113664">
                <a:moveTo>
                  <a:pt x="0" y="0"/>
                </a:moveTo>
                <a:lnTo>
                  <a:pt x="113440" y="0"/>
                </a:lnTo>
              </a:path>
            </a:pathLst>
          </a:custGeom>
          <a:ln w="27879">
            <a:solidFill>
              <a:srgbClr val="E3E3E3"/>
            </a:solidFill>
          </a:ln>
        </p:spPr>
        <p:txBody>
          <a:bodyPr wrap="square" lIns="0" tIns="0" rIns="0" bIns="0" rtlCol="0"/>
          <a:lstStyle/>
          <a:p>
            <a:endParaRPr/>
          </a:p>
        </p:txBody>
      </p:sp>
      <p:sp>
        <p:nvSpPr>
          <p:cNvPr id="272" name="object 272"/>
          <p:cNvSpPr/>
          <p:nvPr/>
        </p:nvSpPr>
        <p:spPr>
          <a:xfrm>
            <a:off x="6041868" y="3558520"/>
            <a:ext cx="545472" cy="925279"/>
          </a:xfrm>
          <a:prstGeom prst="rect">
            <a:avLst/>
          </a:prstGeom>
          <a:blipFill>
            <a:blip r:embed="rId24" cstate="print"/>
            <a:stretch>
              <a:fillRect/>
            </a:stretch>
          </a:blipFill>
        </p:spPr>
        <p:txBody>
          <a:bodyPr wrap="square" lIns="0" tIns="0" rIns="0" bIns="0" rtlCol="0"/>
          <a:lstStyle/>
          <a:p>
            <a:endParaRPr/>
          </a:p>
        </p:txBody>
      </p:sp>
      <p:sp>
        <p:nvSpPr>
          <p:cNvPr id="273" name="object 273"/>
          <p:cNvSpPr/>
          <p:nvPr/>
        </p:nvSpPr>
        <p:spPr>
          <a:xfrm>
            <a:off x="6089948" y="3584509"/>
            <a:ext cx="454025" cy="828675"/>
          </a:xfrm>
          <a:custGeom>
            <a:avLst/>
            <a:gdLst/>
            <a:ahLst/>
            <a:cxnLst/>
            <a:rect l="l" t="t" r="r" b="b"/>
            <a:pathLst>
              <a:path w="454025" h="828675">
                <a:moveTo>
                  <a:pt x="57160" y="0"/>
                </a:moveTo>
                <a:lnTo>
                  <a:pt x="13042" y="7106"/>
                </a:lnTo>
                <a:lnTo>
                  <a:pt x="1401" y="38046"/>
                </a:lnTo>
                <a:lnTo>
                  <a:pt x="1556" y="44205"/>
                </a:lnTo>
                <a:lnTo>
                  <a:pt x="2161" y="53695"/>
                </a:lnTo>
                <a:lnTo>
                  <a:pt x="12832" y="61500"/>
                </a:lnTo>
                <a:lnTo>
                  <a:pt x="16165" y="66347"/>
                </a:lnTo>
                <a:lnTo>
                  <a:pt x="11954" y="70255"/>
                </a:lnTo>
                <a:lnTo>
                  <a:pt x="0" y="75246"/>
                </a:lnTo>
                <a:lnTo>
                  <a:pt x="1795" y="101895"/>
                </a:lnTo>
                <a:lnTo>
                  <a:pt x="6900" y="151056"/>
                </a:lnTo>
                <a:lnTo>
                  <a:pt x="13869" y="212529"/>
                </a:lnTo>
                <a:lnTo>
                  <a:pt x="21257" y="276114"/>
                </a:lnTo>
                <a:lnTo>
                  <a:pt x="27618" y="331612"/>
                </a:lnTo>
                <a:lnTo>
                  <a:pt x="31509" y="368823"/>
                </a:lnTo>
                <a:lnTo>
                  <a:pt x="40411" y="485276"/>
                </a:lnTo>
                <a:lnTo>
                  <a:pt x="44878" y="574470"/>
                </a:lnTo>
                <a:lnTo>
                  <a:pt x="46260" y="640255"/>
                </a:lnTo>
                <a:lnTo>
                  <a:pt x="45907" y="686478"/>
                </a:lnTo>
                <a:lnTo>
                  <a:pt x="45168" y="716987"/>
                </a:lnTo>
                <a:lnTo>
                  <a:pt x="45393" y="735631"/>
                </a:lnTo>
                <a:lnTo>
                  <a:pt x="47932" y="746257"/>
                </a:lnTo>
                <a:lnTo>
                  <a:pt x="54135" y="752714"/>
                </a:lnTo>
                <a:lnTo>
                  <a:pt x="65500" y="761003"/>
                </a:lnTo>
                <a:lnTo>
                  <a:pt x="70501" y="767107"/>
                </a:lnTo>
                <a:lnTo>
                  <a:pt x="124938" y="815760"/>
                </a:lnTo>
                <a:lnTo>
                  <a:pt x="175472" y="825722"/>
                </a:lnTo>
                <a:lnTo>
                  <a:pt x="224464" y="828486"/>
                </a:lnTo>
                <a:lnTo>
                  <a:pt x="254307" y="826753"/>
                </a:lnTo>
                <a:lnTo>
                  <a:pt x="266349" y="824232"/>
                </a:lnTo>
                <a:lnTo>
                  <a:pt x="278646" y="822035"/>
                </a:lnTo>
                <a:lnTo>
                  <a:pt x="333826" y="813727"/>
                </a:lnTo>
                <a:lnTo>
                  <a:pt x="384588" y="808798"/>
                </a:lnTo>
                <a:lnTo>
                  <a:pt x="411375" y="800015"/>
                </a:lnTo>
                <a:lnTo>
                  <a:pt x="421838" y="771695"/>
                </a:lnTo>
                <a:lnTo>
                  <a:pt x="423626" y="708154"/>
                </a:lnTo>
                <a:lnTo>
                  <a:pt x="424099" y="653366"/>
                </a:lnTo>
                <a:lnTo>
                  <a:pt x="425353" y="603223"/>
                </a:lnTo>
                <a:lnTo>
                  <a:pt x="427141" y="556317"/>
                </a:lnTo>
                <a:lnTo>
                  <a:pt x="429214" y="511238"/>
                </a:lnTo>
                <a:lnTo>
                  <a:pt x="431325" y="466578"/>
                </a:lnTo>
                <a:lnTo>
                  <a:pt x="433225" y="420929"/>
                </a:lnTo>
                <a:lnTo>
                  <a:pt x="435468" y="363535"/>
                </a:lnTo>
                <a:lnTo>
                  <a:pt x="438318" y="311421"/>
                </a:lnTo>
                <a:lnTo>
                  <a:pt x="443666" y="234903"/>
                </a:lnTo>
                <a:lnTo>
                  <a:pt x="453404" y="104296"/>
                </a:lnTo>
                <a:lnTo>
                  <a:pt x="443148" y="97908"/>
                </a:lnTo>
                <a:lnTo>
                  <a:pt x="439730" y="93493"/>
                </a:lnTo>
                <a:lnTo>
                  <a:pt x="443148" y="88993"/>
                </a:lnTo>
                <a:lnTo>
                  <a:pt x="453404" y="82350"/>
                </a:lnTo>
                <a:lnTo>
                  <a:pt x="451594" y="54205"/>
                </a:lnTo>
                <a:lnTo>
                  <a:pt x="417751" y="29588"/>
                </a:lnTo>
                <a:lnTo>
                  <a:pt x="351384" y="22457"/>
                </a:lnTo>
                <a:lnTo>
                  <a:pt x="302413" y="17785"/>
                </a:lnTo>
                <a:lnTo>
                  <a:pt x="240202" y="12511"/>
                </a:lnTo>
                <a:lnTo>
                  <a:pt x="164860" y="6964"/>
                </a:lnTo>
                <a:lnTo>
                  <a:pt x="76498" y="1470"/>
                </a:lnTo>
                <a:lnTo>
                  <a:pt x="57160" y="0"/>
                </a:lnTo>
                <a:close/>
              </a:path>
            </a:pathLst>
          </a:custGeom>
          <a:solidFill>
            <a:srgbClr val="EDEDED"/>
          </a:solidFill>
        </p:spPr>
        <p:txBody>
          <a:bodyPr wrap="square" lIns="0" tIns="0" rIns="0" bIns="0" rtlCol="0"/>
          <a:lstStyle/>
          <a:p>
            <a:endParaRPr/>
          </a:p>
        </p:txBody>
      </p:sp>
      <p:sp>
        <p:nvSpPr>
          <p:cNvPr id="274" name="object 274"/>
          <p:cNvSpPr/>
          <p:nvPr/>
        </p:nvSpPr>
        <p:spPr>
          <a:xfrm>
            <a:off x="6089948" y="3584509"/>
            <a:ext cx="454025" cy="828675"/>
          </a:xfrm>
          <a:custGeom>
            <a:avLst/>
            <a:gdLst/>
            <a:ahLst/>
            <a:cxnLst/>
            <a:rect l="l" t="t" r="r" b="b"/>
            <a:pathLst>
              <a:path w="454025" h="828675">
                <a:moveTo>
                  <a:pt x="333826" y="813727"/>
                </a:moveTo>
                <a:lnTo>
                  <a:pt x="298653" y="818940"/>
                </a:lnTo>
                <a:lnTo>
                  <a:pt x="278646" y="822035"/>
                </a:lnTo>
                <a:lnTo>
                  <a:pt x="266349" y="824232"/>
                </a:lnTo>
                <a:lnTo>
                  <a:pt x="254307" y="826753"/>
                </a:lnTo>
                <a:lnTo>
                  <a:pt x="224464" y="828486"/>
                </a:lnTo>
                <a:lnTo>
                  <a:pt x="175472" y="825722"/>
                </a:lnTo>
                <a:lnTo>
                  <a:pt x="124938" y="815760"/>
                </a:lnTo>
                <a:lnTo>
                  <a:pt x="90468" y="795900"/>
                </a:lnTo>
                <a:lnTo>
                  <a:pt x="70501" y="767107"/>
                </a:lnTo>
                <a:lnTo>
                  <a:pt x="65500" y="761003"/>
                </a:lnTo>
                <a:lnTo>
                  <a:pt x="54135" y="752714"/>
                </a:lnTo>
                <a:lnTo>
                  <a:pt x="47932" y="746257"/>
                </a:lnTo>
                <a:lnTo>
                  <a:pt x="45393" y="735631"/>
                </a:lnTo>
                <a:lnTo>
                  <a:pt x="45168" y="716987"/>
                </a:lnTo>
                <a:lnTo>
                  <a:pt x="45907" y="686478"/>
                </a:lnTo>
                <a:lnTo>
                  <a:pt x="46260" y="640255"/>
                </a:lnTo>
                <a:lnTo>
                  <a:pt x="44878" y="574470"/>
                </a:lnTo>
                <a:lnTo>
                  <a:pt x="40411" y="485276"/>
                </a:lnTo>
                <a:lnTo>
                  <a:pt x="31509" y="368823"/>
                </a:lnTo>
                <a:lnTo>
                  <a:pt x="21257" y="276114"/>
                </a:lnTo>
                <a:lnTo>
                  <a:pt x="13869" y="212529"/>
                </a:lnTo>
                <a:lnTo>
                  <a:pt x="6900" y="151056"/>
                </a:lnTo>
                <a:lnTo>
                  <a:pt x="1795" y="101895"/>
                </a:lnTo>
                <a:lnTo>
                  <a:pt x="0" y="75246"/>
                </a:lnTo>
                <a:lnTo>
                  <a:pt x="11954" y="70255"/>
                </a:lnTo>
                <a:lnTo>
                  <a:pt x="16165" y="66347"/>
                </a:lnTo>
                <a:lnTo>
                  <a:pt x="12832" y="61500"/>
                </a:lnTo>
                <a:lnTo>
                  <a:pt x="2161" y="53695"/>
                </a:lnTo>
                <a:lnTo>
                  <a:pt x="1556" y="44205"/>
                </a:lnTo>
                <a:lnTo>
                  <a:pt x="13042" y="7106"/>
                </a:lnTo>
                <a:lnTo>
                  <a:pt x="57160" y="0"/>
                </a:lnTo>
                <a:lnTo>
                  <a:pt x="76498" y="1470"/>
                </a:lnTo>
                <a:lnTo>
                  <a:pt x="164860" y="6964"/>
                </a:lnTo>
                <a:lnTo>
                  <a:pt x="240202" y="12511"/>
                </a:lnTo>
                <a:lnTo>
                  <a:pt x="302413" y="17785"/>
                </a:lnTo>
                <a:lnTo>
                  <a:pt x="351384" y="22457"/>
                </a:lnTo>
                <a:lnTo>
                  <a:pt x="409164" y="28687"/>
                </a:lnTo>
                <a:lnTo>
                  <a:pt x="417751" y="29588"/>
                </a:lnTo>
                <a:lnTo>
                  <a:pt x="426116" y="31198"/>
                </a:lnTo>
                <a:lnTo>
                  <a:pt x="439948" y="38279"/>
                </a:lnTo>
                <a:lnTo>
                  <a:pt x="451594" y="54205"/>
                </a:lnTo>
                <a:lnTo>
                  <a:pt x="453404" y="82350"/>
                </a:lnTo>
                <a:lnTo>
                  <a:pt x="443148" y="88993"/>
                </a:lnTo>
                <a:lnTo>
                  <a:pt x="439730" y="93493"/>
                </a:lnTo>
                <a:lnTo>
                  <a:pt x="443148" y="97908"/>
                </a:lnTo>
                <a:lnTo>
                  <a:pt x="453404" y="104296"/>
                </a:lnTo>
                <a:lnTo>
                  <a:pt x="443666" y="234903"/>
                </a:lnTo>
                <a:lnTo>
                  <a:pt x="438318" y="311421"/>
                </a:lnTo>
                <a:lnTo>
                  <a:pt x="435468" y="363535"/>
                </a:lnTo>
                <a:lnTo>
                  <a:pt x="433225" y="420929"/>
                </a:lnTo>
                <a:lnTo>
                  <a:pt x="431325" y="466578"/>
                </a:lnTo>
                <a:lnTo>
                  <a:pt x="429214" y="511238"/>
                </a:lnTo>
                <a:lnTo>
                  <a:pt x="427141" y="556317"/>
                </a:lnTo>
                <a:lnTo>
                  <a:pt x="425353" y="603223"/>
                </a:lnTo>
                <a:lnTo>
                  <a:pt x="424099" y="653366"/>
                </a:lnTo>
                <a:lnTo>
                  <a:pt x="423626" y="708154"/>
                </a:lnTo>
                <a:lnTo>
                  <a:pt x="421838" y="771695"/>
                </a:lnTo>
                <a:lnTo>
                  <a:pt x="411375" y="800015"/>
                </a:lnTo>
                <a:lnTo>
                  <a:pt x="384588" y="808798"/>
                </a:lnTo>
                <a:lnTo>
                  <a:pt x="333826" y="813727"/>
                </a:lnTo>
                <a:close/>
              </a:path>
            </a:pathLst>
          </a:custGeom>
          <a:ln w="5313">
            <a:solidFill>
              <a:srgbClr val="000000"/>
            </a:solidFill>
          </a:ln>
        </p:spPr>
        <p:txBody>
          <a:bodyPr wrap="square" lIns="0" tIns="0" rIns="0" bIns="0" rtlCol="0"/>
          <a:lstStyle/>
          <a:p>
            <a:endParaRPr/>
          </a:p>
        </p:txBody>
      </p:sp>
      <p:sp>
        <p:nvSpPr>
          <p:cNvPr id="275" name="object 275"/>
          <p:cNvSpPr/>
          <p:nvPr/>
        </p:nvSpPr>
        <p:spPr>
          <a:xfrm>
            <a:off x="6488900" y="3808696"/>
            <a:ext cx="0" cy="572135"/>
          </a:xfrm>
          <a:custGeom>
            <a:avLst/>
            <a:gdLst/>
            <a:ahLst/>
            <a:cxnLst/>
            <a:rect l="l" t="t" r="r" b="b"/>
            <a:pathLst>
              <a:path h="572135">
                <a:moveTo>
                  <a:pt x="0" y="0"/>
                </a:moveTo>
                <a:lnTo>
                  <a:pt x="0" y="571716"/>
                </a:lnTo>
              </a:path>
            </a:pathLst>
          </a:custGeom>
          <a:ln w="24679">
            <a:solidFill>
              <a:srgbClr val="E3E3E3"/>
            </a:solidFill>
          </a:ln>
        </p:spPr>
        <p:txBody>
          <a:bodyPr wrap="square" lIns="0" tIns="0" rIns="0" bIns="0" rtlCol="0"/>
          <a:lstStyle/>
          <a:p>
            <a:endParaRPr/>
          </a:p>
        </p:txBody>
      </p:sp>
      <p:sp>
        <p:nvSpPr>
          <p:cNvPr id="276" name="object 276"/>
          <p:cNvSpPr/>
          <p:nvPr/>
        </p:nvSpPr>
        <p:spPr>
          <a:xfrm>
            <a:off x="6476560" y="3808696"/>
            <a:ext cx="24765" cy="572135"/>
          </a:xfrm>
          <a:custGeom>
            <a:avLst/>
            <a:gdLst/>
            <a:ahLst/>
            <a:cxnLst/>
            <a:rect l="l" t="t" r="r" b="b"/>
            <a:pathLst>
              <a:path w="24764" h="572135">
                <a:moveTo>
                  <a:pt x="0" y="571716"/>
                </a:moveTo>
                <a:lnTo>
                  <a:pt x="3856" y="476023"/>
                </a:lnTo>
                <a:lnTo>
                  <a:pt x="12339" y="280203"/>
                </a:lnTo>
                <a:lnTo>
                  <a:pt x="20823" y="87210"/>
                </a:lnTo>
                <a:lnTo>
                  <a:pt x="24679" y="0"/>
                </a:lnTo>
              </a:path>
            </a:pathLst>
          </a:custGeom>
          <a:ln w="5313">
            <a:solidFill>
              <a:srgbClr val="000000"/>
            </a:solidFill>
          </a:ln>
        </p:spPr>
        <p:txBody>
          <a:bodyPr wrap="square" lIns="0" tIns="0" rIns="0" bIns="0" rtlCol="0"/>
          <a:lstStyle/>
          <a:p>
            <a:endParaRPr/>
          </a:p>
        </p:txBody>
      </p:sp>
      <p:sp>
        <p:nvSpPr>
          <p:cNvPr id="277" name="object 277"/>
          <p:cNvSpPr/>
          <p:nvPr/>
        </p:nvSpPr>
        <p:spPr>
          <a:xfrm>
            <a:off x="6144283" y="3853784"/>
            <a:ext cx="0" cy="471170"/>
          </a:xfrm>
          <a:custGeom>
            <a:avLst/>
            <a:gdLst/>
            <a:ahLst/>
            <a:cxnLst/>
            <a:rect l="l" t="t" r="r" b="b"/>
            <a:pathLst>
              <a:path h="471170">
                <a:moveTo>
                  <a:pt x="0" y="0"/>
                </a:moveTo>
                <a:lnTo>
                  <a:pt x="0" y="470908"/>
                </a:lnTo>
              </a:path>
            </a:pathLst>
          </a:custGeom>
          <a:ln w="27632">
            <a:solidFill>
              <a:srgbClr val="E3E3E3"/>
            </a:solidFill>
          </a:ln>
        </p:spPr>
        <p:txBody>
          <a:bodyPr wrap="square" lIns="0" tIns="0" rIns="0" bIns="0" rtlCol="0"/>
          <a:lstStyle/>
          <a:p>
            <a:endParaRPr/>
          </a:p>
        </p:txBody>
      </p:sp>
      <p:sp>
        <p:nvSpPr>
          <p:cNvPr id="278" name="object 278"/>
          <p:cNvSpPr/>
          <p:nvPr/>
        </p:nvSpPr>
        <p:spPr>
          <a:xfrm>
            <a:off x="6130468" y="3853784"/>
            <a:ext cx="27940" cy="471170"/>
          </a:xfrm>
          <a:custGeom>
            <a:avLst/>
            <a:gdLst/>
            <a:ahLst/>
            <a:cxnLst/>
            <a:rect l="l" t="t" r="r" b="b"/>
            <a:pathLst>
              <a:path w="27939" h="471170">
                <a:moveTo>
                  <a:pt x="27306" y="470908"/>
                </a:moveTo>
                <a:lnTo>
                  <a:pt x="27632" y="273851"/>
                </a:lnTo>
                <a:lnTo>
                  <a:pt x="24896" y="159113"/>
                </a:lnTo>
                <a:lnTo>
                  <a:pt x="16538" y="82545"/>
                </a:lnTo>
                <a:lnTo>
                  <a:pt x="0" y="0"/>
                </a:lnTo>
              </a:path>
            </a:pathLst>
          </a:custGeom>
          <a:ln w="5313">
            <a:solidFill>
              <a:srgbClr val="000000"/>
            </a:solidFill>
          </a:ln>
        </p:spPr>
        <p:txBody>
          <a:bodyPr wrap="square" lIns="0" tIns="0" rIns="0" bIns="0" rtlCol="0"/>
          <a:lstStyle/>
          <a:p>
            <a:endParaRPr/>
          </a:p>
        </p:txBody>
      </p:sp>
      <p:sp>
        <p:nvSpPr>
          <p:cNvPr id="279" name="object 279"/>
          <p:cNvSpPr/>
          <p:nvPr/>
        </p:nvSpPr>
        <p:spPr>
          <a:xfrm>
            <a:off x="6107523" y="3658226"/>
            <a:ext cx="411480" cy="27305"/>
          </a:xfrm>
          <a:custGeom>
            <a:avLst/>
            <a:gdLst/>
            <a:ahLst/>
            <a:cxnLst/>
            <a:rect l="l" t="t" r="r" b="b"/>
            <a:pathLst>
              <a:path w="411479" h="27304">
                <a:moveTo>
                  <a:pt x="0" y="0"/>
                </a:moveTo>
                <a:lnTo>
                  <a:pt x="411041" y="26888"/>
                </a:lnTo>
              </a:path>
            </a:pathLst>
          </a:custGeom>
          <a:ln w="5313">
            <a:solidFill>
              <a:srgbClr val="E30613"/>
            </a:solidFill>
          </a:ln>
        </p:spPr>
        <p:txBody>
          <a:bodyPr wrap="square" lIns="0" tIns="0" rIns="0" bIns="0" rtlCol="0"/>
          <a:lstStyle/>
          <a:p>
            <a:endParaRPr/>
          </a:p>
        </p:txBody>
      </p:sp>
      <p:sp>
        <p:nvSpPr>
          <p:cNvPr id="280" name="object 280"/>
          <p:cNvSpPr/>
          <p:nvPr/>
        </p:nvSpPr>
        <p:spPr>
          <a:xfrm>
            <a:off x="6109366" y="3639975"/>
            <a:ext cx="409575" cy="27305"/>
          </a:xfrm>
          <a:custGeom>
            <a:avLst/>
            <a:gdLst/>
            <a:ahLst/>
            <a:cxnLst/>
            <a:rect l="l" t="t" r="r" b="b"/>
            <a:pathLst>
              <a:path w="409575" h="27304">
                <a:moveTo>
                  <a:pt x="0" y="0"/>
                </a:moveTo>
                <a:lnTo>
                  <a:pt x="409202" y="26996"/>
                </a:lnTo>
              </a:path>
            </a:pathLst>
          </a:custGeom>
          <a:ln w="5313">
            <a:solidFill>
              <a:srgbClr val="E30613"/>
            </a:solidFill>
          </a:ln>
        </p:spPr>
        <p:txBody>
          <a:bodyPr wrap="square" lIns="0" tIns="0" rIns="0" bIns="0" rtlCol="0"/>
          <a:lstStyle/>
          <a:p>
            <a:endParaRPr/>
          </a:p>
        </p:txBody>
      </p:sp>
      <p:sp>
        <p:nvSpPr>
          <p:cNvPr id="281" name="object 281"/>
          <p:cNvSpPr txBox="1"/>
          <p:nvPr/>
        </p:nvSpPr>
        <p:spPr>
          <a:xfrm>
            <a:off x="6892626" y="4468167"/>
            <a:ext cx="555227" cy="115416"/>
          </a:xfrm>
          <a:prstGeom prst="rect">
            <a:avLst/>
          </a:prstGeom>
        </p:spPr>
        <p:txBody>
          <a:bodyPr vert="horz" wrap="square" lIns="0" tIns="0" rIns="0" bIns="0" rtlCol="0">
            <a:spAutoFit/>
          </a:bodyPr>
          <a:lstStyle/>
          <a:p>
            <a:pPr>
              <a:lnSpc>
                <a:spcPct val="100000"/>
              </a:lnSpc>
            </a:pPr>
            <a:r>
              <a:rPr sz="750" spc="-35" dirty="0">
                <a:solidFill>
                  <a:srgbClr val="4A4A49"/>
                </a:solidFill>
                <a:latin typeface="Arial"/>
                <a:cs typeface="Arial"/>
              </a:rPr>
              <a:t>スライダー</a:t>
            </a:r>
            <a:endParaRPr sz="750" dirty="0">
              <a:latin typeface="Arial"/>
              <a:cs typeface="Arial"/>
            </a:endParaRPr>
          </a:p>
        </p:txBody>
      </p:sp>
      <p:sp>
        <p:nvSpPr>
          <p:cNvPr id="282" name="object 282"/>
          <p:cNvSpPr/>
          <p:nvPr/>
        </p:nvSpPr>
        <p:spPr>
          <a:xfrm>
            <a:off x="6795430" y="3555965"/>
            <a:ext cx="551214" cy="925279"/>
          </a:xfrm>
          <a:prstGeom prst="rect">
            <a:avLst/>
          </a:prstGeom>
          <a:blipFill>
            <a:blip r:embed="rId25" cstate="print"/>
            <a:stretch>
              <a:fillRect/>
            </a:stretch>
          </a:blipFill>
        </p:spPr>
        <p:txBody>
          <a:bodyPr wrap="square" lIns="0" tIns="0" rIns="0" bIns="0" rtlCol="0"/>
          <a:lstStyle/>
          <a:p>
            <a:endParaRPr/>
          </a:p>
        </p:txBody>
      </p:sp>
      <p:sp>
        <p:nvSpPr>
          <p:cNvPr id="283" name="object 283"/>
          <p:cNvSpPr/>
          <p:nvPr/>
        </p:nvSpPr>
        <p:spPr>
          <a:xfrm>
            <a:off x="6843652" y="3581853"/>
            <a:ext cx="453390" cy="828675"/>
          </a:xfrm>
          <a:custGeom>
            <a:avLst/>
            <a:gdLst/>
            <a:ahLst/>
            <a:cxnLst/>
            <a:rect l="l" t="t" r="r" b="b"/>
            <a:pathLst>
              <a:path w="453390" h="828675">
                <a:moveTo>
                  <a:pt x="57143" y="0"/>
                </a:moveTo>
                <a:lnTo>
                  <a:pt x="13029" y="7106"/>
                </a:lnTo>
                <a:lnTo>
                  <a:pt x="638" y="53297"/>
                </a:lnTo>
                <a:lnTo>
                  <a:pt x="0" y="75246"/>
                </a:lnTo>
                <a:lnTo>
                  <a:pt x="1790" y="101895"/>
                </a:lnTo>
                <a:lnTo>
                  <a:pt x="6892" y="151056"/>
                </a:lnTo>
                <a:lnTo>
                  <a:pt x="13859" y="212529"/>
                </a:lnTo>
                <a:lnTo>
                  <a:pt x="21245" y="276114"/>
                </a:lnTo>
                <a:lnTo>
                  <a:pt x="27607" y="331612"/>
                </a:lnTo>
                <a:lnTo>
                  <a:pt x="31497" y="368823"/>
                </a:lnTo>
                <a:lnTo>
                  <a:pt x="40399" y="485276"/>
                </a:lnTo>
                <a:lnTo>
                  <a:pt x="44866" y="574470"/>
                </a:lnTo>
                <a:lnTo>
                  <a:pt x="46248" y="640255"/>
                </a:lnTo>
                <a:lnTo>
                  <a:pt x="45895" y="686478"/>
                </a:lnTo>
                <a:lnTo>
                  <a:pt x="45156" y="716987"/>
                </a:lnTo>
                <a:lnTo>
                  <a:pt x="45381" y="735631"/>
                </a:lnTo>
                <a:lnTo>
                  <a:pt x="47920" y="746257"/>
                </a:lnTo>
                <a:lnTo>
                  <a:pt x="54123" y="752714"/>
                </a:lnTo>
                <a:lnTo>
                  <a:pt x="65489" y="761003"/>
                </a:lnTo>
                <a:lnTo>
                  <a:pt x="70489" y="767107"/>
                </a:lnTo>
                <a:lnTo>
                  <a:pt x="124921" y="815760"/>
                </a:lnTo>
                <a:lnTo>
                  <a:pt x="175456" y="825722"/>
                </a:lnTo>
                <a:lnTo>
                  <a:pt x="224450" y="828486"/>
                </a:lnTo>
                <a:lnTo>
                  <a:pt x="254295" y="826753"/>
                </a:lnTo>
                <a:lnTo>
                  <a:pt x="266337" y="824232"/>
                </a:lnTo>
                <a:lnTo>
                  <a:pt x="278634" y="822035"/>
                </a:lnTo>
                <a:lnTo>
                  <a:pt x="333814" y="813727"/>
                </a:lnTo>
                <a:lnTo>
                  <a:pt x="384576" y="808798"/>
                </a:lnTo>
                <a:lnTo>
                  <a:pt x="411364" y="800015"/>
                </a:lnTo>
                <a:lnTo>
                  <a:pt x="421826" y="771695"/>
                </a:lnTo>
                <a:lnTo>
                  <a:pt x="423614" y="708154"/>
                </a:lnTo>
                <a:lnTo>
                  <a:pt x="424087" y="653366"/>
                </a:lnTo>
                <a:lnTo>
                  <a:pt x="425341" y="603223"/>
                </a:lnTo>
                <a:lnTo>
                  <a:pt x="427129" y="556317"/>
                </a:lnTo>
                <a:lnTo>
                  <a:pt x="429202" y="511238"/>
                </a:lnTo>
                <a:lnTo>
                  <a:pt x="431313" y="466578"/>
                </a:lnTo>
                <a:lnTo>
                  <a:pt x="433213" y="420929"/>
                </a:lnTo>
                <a:lnTo>
                  <a:pt x="435456" y="363535"/>
                </a:lnTo>
                <a:lnTo>
                  <a:pt x="438306" y="311421"/>
                </a:lnTo>
                <a:lnTo>
                  <a:pt x="443654" y="234903"/>
                </a:lnTo>
                <a:lnTo>
                  <a:pt x="453392" y="104296"/>
                </a:lnTo>
                <a:lnTo>
                  <a:pt x="452685" y="63997"/>
                </a:lnTo>
                <a:lnTo>
                  <a:pt x="426472" y="31719"/>
                </a:lnTo>
                <a:lnTo>
                  <a:pt x="351368" y="22457"/>
                </a:lnTo>
                <a:lnTo>
                  <a:pt x="302396" y="17785"/>
                </a:lnTo>
                <a:lnTo>
                  <a:pt x="240184" y="12511"/>
                </a:lnTo>
                <a:lnTo>
                  <a:pt x="164844" y="6964"/>
                </a:lnTo>
                <a:lnTo>
                  <a:pt x="76486" y="1470"/>
                </a:lnTo>
                <a:lnTo>
                  <a:pt x="57143" y="0"/>
                </a:lnTo>
                <a:close/>
              </a:path>
            </a:pathLst>
          </a:custGeom>
          <a:solidFill>
            <a:srgbClr val="EDEDED"/>
          </a:solidFill>
        </p:spPr>
        <p:txBody>
          <a:bodyPr wrap="square" lIns="0" tIns="0" rIns="0" bIns="0" rtlCol="0"/>
          <a:lstStyle/>
          <a:p>
            <a:endParaRPr/>
          </a:p>
        </p:txBody>
      </p:sp>
      <p:sp>
        <p:nvSpPr>
          <p:cNvPr id="284" name="object 284"/>
          <p:cNvSpPr/>
          <p:nvPr/>
        </p:nvSpPr>
        <p:spPr>
          <a:xfrm>
            <a:off x="6843652" y="3581853"/>
            <a:ext cx="453390" cy="828675"/>
          </a:xfrm>
          <a:custGeom>
            <a:avLst/>
            <a:gdLst/>
            <a:ahLst/>
            <a:cxnLst/>
            <a:rect l="l" t="t" r="r" b="b"/>
            <a:pathLst>
              <a:path w="453390" h="828675">
                <a:moveTo>
                  <a:pt x="333814" y="813727"/>
                </a:moveTo>
                <a:lnTo>
                  <a:pt x="298642" y="818940"/>
                </a:lnTo>
                <a:lnTo>
                  <a:pt x="278634" y="822035"/>
                </a:lnTo>
                <a:lnTo>
                  <a:pt x="266337" y="824232"/>
                </a:lnTo>
                <a:lnTo>
                  <a:pt x="254295" y="826753"/>
                </a:lnTo>
                <a:lnTo>
                  <a:pt x="224450" y="828486"/>
                </a:lnTo>
                <a:lnTo>
                  <a:pt x="175456" y="825722"/>
                </a:lnTo>
                <a:lnTo>
                  <a:pt x="124921" y="815760"/>
                </a:lnTo>
                <a:lnTo>
                  <a:pt x="90456" y="795900"/>
                </a:lnTo>
                <a:lnTo>
                  <a:pt x="70489" y="767107"/>
                </a:lnTo>
                <a:lnTo>
                  <a:pt x="65489" y="761003"/>
                </a:lnTo>
                <a:lnTo>
                  <a:pt x="54123" y="752714"/>
                </a:lnTo>
                <a:lnTo>
                  <a:pt x="47920" y="746257"/>
                </a:lnTo>
                <a:lnTo>
                  <a:pt x="45381" y="735631"/>
                </a:lnTo>
                <a:lnTo>
                  <a:pt x="45156" y="716987"/>
                </a:lnTo>
                <a:lnTo>
                  <a:pt x="45895" y="686478"/>
                </a:lnTo>
                <a:lnTo>
                  <a:pt x="46248" y="640255"/>
                </a:lnTo>
                <a:lnTo>
                  <a:pt x="44866" y="574470"/>
                </a:lnTo>
                <a:lnTo>
                  <a:pt x="40399" y="485276"/>
                </a:lnTo>
                <a:lnTo>
                  <a:pt x="31497" y="368823"/>
                </a:lnTo>
                <a:lnTo>
                  <a:pt x="21245" y="276114"/>
                </a:lnTo>
                <a:lnTo>
                  <a:pt x="13859" y="212529"/>
                </a:lnTo>
                <a:lnTo>
                  <a:pt x="6892" y="151056"/>
                </a:lnTo>
                <a:lnTo>
                  <a:pt x="1790" y="101895"/>
                </a:lnTo>
                <a:lnTo>
                  <a:pt x="0" y="75246"/>
                </a:lnTo>
                <a:lnTo>
                  <a:pt x="638" y="53297"/>
                </a:lnTo>
                <a:lnTo>
                  <a:pt x="13029" y="7106"/>
                </a:lnTo>
                <a:lnTo>
                  <a:pt x="57143" y="0"/>
                </a:lnTo>
                <a:lnTo>
                  <a:pt x="76486" y="1470"/>
                </a:lnTo>
                <a:lnTo>
                  <a:pt x="164844" y="6964"/>
                </a:lnTo>
                <a:lnTo>
                  <a:pt x="240184" y="12511"/>
                </a:lnTo>
                <a:lnTo>
                  <a:pt x="302396" y="17785"/>
                </a:lnTo>
                <a:lnTo>
                  <a:pt x="351368" y="22457"/>
                </a:lnTo>
                <a:lnTo>
                  <a:pt x="409151" y="28687"/>
                </a:lnTo>
                <a:lnTo>
                  <a:pt x="417739" y="29588"/>
                </a:lnTo>
                <a:lnTo>
                  <a:pt x="426472" y="31719"/>
                </a:lnTo>
                <a:lnTo>
                  <a:pt x="440916" y="41497"/>
                </a:lnTo>
                <a:lnTo>
                  <a:pt x="452685" y="63997"/>
                </a:lnTo>
                <a:lnTo>
                  <a:pt x="453392" y="104296"/>
                </a:lnTo>
                <a:lnTo>
                  <a:pt x="443654" y="234903"/>
                </a:lnTo>
                <a:lnTo>
                  <a:pt x="438306" y="311421"/>
                </a:lnTo>
                <a:lnTo>
                  <a:pt x="435456" y="363535"/>
                </a:lnTo>
                <a:lnTo>
                  <a:pt x="433213" y="420929"/>
                </a:lnTo>
                <a:lnTo>
                  <a:pt x="431313" y="466578"/>
                </a:lnTo>
                <a:lnTo>
                  <a:pt x="429202" y="511238"/>
                </a:lnTo>
                <a:lnTo>
                  <a:pt x="427129" y="556317"/>
                </a:lnTo>
                <a:lnTo>
                  <a:pt x="425341" y="603223"/>
                </a:lnTo>
                <a:lnTo>
                  <a:pt x="424087" y="653366"/>
                </a:lnTo>
                <a:lnTo>
                  <a:pt x="423614" y="708154"/>
                </a:lnTo>
                <a:lnTo>
                  <a:pt x="421826" y="771695"/>
                </a:lnTo>
                <a:lnTo>
                  <a:pt x="411364" y="800015"/>
                </a:lnTo>
                <a:lnTo>
                  <a:pt x="384576" y="808798"/>
                </a:lnTo>
                <a:lnTo>
                  <a:pt x="333814" y="813727"/>
                </a:lnTo>
                <a:close/>
              </a:path>
            </a:pathLst>
          </a:custGeom>
          <a:ln w="5313">
            <a:solidFill>
              <a:srgbClr val="000000"/>
            </a:solidFill>
          </a:ln>
        </p:spPr>
        <p:txBody>
          <a:bodyPr wrap="square" lIns="0" tIns="0" rIns="0" bIns="0" rtlCol="0"/>
          <a:lstStyle/>
          <a:p>
            <a:endParaRPr/>
          </a:p>
        </p:txBody>
      </p:sp>
      <p:sp>
        <p:nvSpPr>
          <p:cNvPr id="285" name="object 285"/>
          <p:cNvSpPr/>
          <p:nvPr/>
        </p:nvSpPr>
        <p:spPr>
          <a:xfrm>
            <a:off x="7242592" y="3808696"/>
            <a:ext cx="0" cy="572135"/>
          </a:xfrm>
          <a:custGeom>
            <a:avLst/>
            <a:gdLst/>
            <a:ahLst/>
            <a:cxnLst/>
            <a:rect l="l" t="t" r="r" b="b"/>
            <a:pathLst>
              <a:path h="572135">
                <a:moveTo>
                  <a:pt x="0" y="0"/>
                </a:moveTo>
                <a:lnTo>
                  <a:pt x="0" y="571716"/>
                </a:lnTo>
              </a:path>
            </a:pathLst>
          </a:custGeom>
          <a:ln w="24679">
            <a:solidFill>
              <a:srgbClr val="E3E3E3"/>
            </a:solidFill>
          </a:ln>
        </p:spPr>
        <p:txBody>
          <a:bodyPr wrap="square" lIns="0" tIns="0" rIns="0" bIns="0" rtlCol="0"/>
          <a:lstStyle/>
          <a:p>
            <a:endParaRPr/>
          </a:p>
        </p:txBody>
      </p:sp>
      <p:sp>
        <p:nvSpPr>
          <p:cNvPr id="286" name="object 286"/>
          <p:cNvSpPr/>
          <p:nvPr/>
        </p:nvSpPr>
        <p:spPr>
          <a:xfrm>
            <a:off x="7230252" y="3808696"/>
            <a:ext cx="24765" cy="572135"/>
          </a:xfrm>
          <a:custGeom>
            <a:avLst/>
            <a:gdLst/>
            <a:ahLst/>
            <a:cxnLst/>
            <a:rect l="l" t="t" r="r" b="b"/>
            <a:pathLst>
              <a:path w="24765" h="572135">
                <a:moveTo>
                  <a:pt x="0" y="571716"/>
                </a:moveTo>
                <a:lnTo>
                  <a:pt x="3856" y="476023"/>
                </a:lnTo>
                <a:lnTo>
                  <a:pt x="12339" y="280203"/>
                </a:lnTo>
                <a:lnTo>
                  <a:pt x="20823" y="87210"/>
                </a:lnTo>
                <a:lnTo>
                  <a:pt x="24679" y="0"/>
                </a:lnTo>
              </a:path>
            </a:pathLst>
          </a:custGeom>
          <a:ln w="5313">
            <a:solidFill>
              <a:srgbClr val="000000"/>
            </a:solidFill>
          </a:ln>
        </p:spPr>
        <p:txBody>
          <a:bodyPr wrap="square" lIns="0" tIns="0" rIns="0" bIns="0" rtlCol="0"/>
          <a:lstStyle/>
          <a:p>
            <a:endParaRPr/>
          </a:p>
        </p:txBody>
      </p:sp>
      <p:sp>
        <p:nvSpPr>
          <p:cNvPr id="287" name="object 287"/>
          <p:cNvSpPr/>
          <p:nvPr/>
        </p:nvSpPr>
        <p:spPr>
          <a:xfrm>
            <a:off x="6897974" y="3853784"/>
            <a:ext cx="0" cy="471170"/>
          </a:xfrm>
          <a:custGeom>
            <a:avLst/>
            <a:gdLst/>
            <a:ahLst/>
            <a:cxnLst/>
            <a:rect l="l" t="t" r="r" b="b"/>
            <a:pathLst>
              <a:path h="471170">
                <a:moveTo>
                  <a:pt x="0" y="0"/>
                </a:moveTo>
                <a:lnTo>
                  <a:pt x="0" y="470908"/>
                </a:lnTo>
              </a:path>
            </a:pathLst>
          </a:custGeom>
          <a:ln w="27632">
            <a:solidFill>
              <a:srgbClr val="E3E3E3"/>
            </a:solidFill>
          </a:ln>
        </p:spPr>
        <p:txBody>
          <a:bodyPr wrap="square" lIns="0" tIns="0" rIns="0" bIns="0" rtlCol="0"/>
          <a:lstStyle/>
          <a:p>
            <a:endParaRPr/>
          </a:p>
        </p:txBody>
      </p:sp>
      <p:sp>
        <p:nvSpPr>
          <p:cNvPr id="288" name="object 288"/>
          <p:cNvSpPr/>
          <p:nvPr/>
        </p:nvSpPr>
        <p:spPr>
          <a:xfrm>
            <a:off x="6884158" y="3853784"/>
            <a:ext cx="27940" cy="471170"/>
          </a:xfrm>
          <a:custGeom>
            <a:avLst/>
            <a:gdLst/>
            <a:ahLst/>
            <a:cxnLst/>
            <a:rect l="l" t="t" r="r" b="b"/>
            <a:pathLst>
              <a:path w="27940" h="471170">
                <a:moveTo>
                  <a:pt x="27306" y="470908"/>
                </a:moveTo>
                <a:lnTo>
                  <a:pt x="27632" y="273851"/>
                </a:lnTo>
                <a:lnTo>
                  <a:pt x="24896" y="159113"/>
                </a:lnTo>
                <a:lnTo>
                  <a:pt x="16538" y="82545"/>
                </a:lnTo>
                <a:lnTo>
                  <a:pt x="0" y="0"/>
                </a:lnTo>
              </a:path>
            </a:pathLst>
          </a:custGeom>
          <a:ln w="5313">
            <a:solidFill>
              <a:srgbClr val="000000"/>
            </a:solidFill>
          </a:ln>
        </p:spPr>
        <p:txBody>
          <a:bodyPr wrap="square" lIns="0" tIns="0" rIns="0" bIns="0" rtlCol="0"/>
          <a:lstStyle/>
          <a:p>
            <a:endParaRPr/>
          </a:p>
        </p:txBody>
      </p:sp>
      <p:sp>
        <p:nvSpPr>
          <p:cNvPr id="289" name="object 289"/>
          <p:cNvSpPr/>
          <p:nvPr/>
        </p:nvSpPr>
        <p:spPr>
          <a:xfrm>
            <a:off x="6884154" y="3581506"/>
            <a:ext cx="379730" cy="30480"/>
          </a:xfrm>
          <a:custGeom>
            <a:avLst/>
            <a:gdLst/>
            <a:ahLst/>
            <a:cxnLst/>
            <a:rect l="l" t="t" r="r" b="b"/>
            <a:pathLst>
              <a:path w="379729" h="30479">
                <a:moveTo>
                  <a:pt x="0" y="0"/>
                </a:moveTo>
                <a:lnTo>
                  <a:pt x="81287" y="4643"/>
                </a:lnTo>
                <a:lnTo>
                  <a:pt x="128275" y="7459"/>
                </a:lnTo>
                <a:lnTo>
                  <a:pt x="190966" y="12178"/>
                </a:lnTo>
                <a:lnTo>
                  <a:pt x="242233" y="16784"/>
                </a:lnTo>
                <a:lnTo>
                  <a:pt x="304544" y="22761"/>
                </a:lnTo>
                <a:lnTo>
                  <a:pt x="357147" y="27939"/>
                </a:lnTo>
                <a:lnTo>
                  <a:pt x="379293" y="30148"/>
                </a:lnTo>
              </a:path>
            </a:pathLst>
          </a:custGeom>
          <a:ln w="5313">
            <a:solidFill>
              <a:srgbClr val="E30613"/>
            </a:solidFill>
          </a:ln>
        </p:spPr>
        <p:txBody>
          <a:bodyPr wrap="square" lIns="0" tIns="0" rIns="0" bIns="0" rtlCol="0"/>
          <a:lstStyle/>
          <a:p>
            <a:endParaRPr/>
          </a:p>
        </p:txBody>
      </p:sp>
      <p:sp>
        <p:nvSpPr>
          <p:cNvPr id="290" name="object 290"/>
          <p:cNvSpPr/>
          <p:nvPr/>
        </p:nvSpPr>
        <p:spPr>
          <a:xfrm>
            <a:off x="6903080" y="3575528"/>
            <a:ext cx="28575" cy="20955"/>
          </a:xfrm>
          <a:custGeom>
            <a:avLst/>
            <a:gdLst/>
            <a:ahLst/>
            <a:cxnLst/>
            <a:rect l="l" t="t" r="r" b="b"/>
            <a:pathLst>
              <a:path w="28575" h="20954">
                <a:moveTo>
                  <a:pt x="1026" y="0"/>
                </a:moveTo>
                <a:lnTo>
                  <a:pt x="581" y="5158"/>
                </a:lnTo>
                <a:lnTo>
                  <a:pt x="477" y="16178"/>
                </a:lnTo>
                <a:lnTo>
                  <a:pt x="0" y="18829"/>
                </a:lnTo>
                <a:lnTo>
                  <a:pt x="10674" y="19975"/>
                </a:lnTo>
                <a:lnTo>
                  <a:pt x="22470" y="20417"/>
                </a:lnTo>
                <a:lnTo>
                  <a:pt x="26267" y="20870"/>
                </a:lnTo>
                <a:lnTo>
                  <a:pt x="27151" y="12095"/>
                </a:lnTo>
                <a:lnTo>
                  <a:pt x="27378" y="5158"/>
                </a:lnTo>
                <a:lnTo>
                  <a:pt x="28166" y="1755"/>
                </a:lnTo>
                <a:lnTo>
                  <a:pt x="17074" y="740"/>
                </a:lnTo>
                <a:lnTo>
                  <a:pt x="5778" y="23"/>
                </a:lnTo>
                <a:lnTo>
                  <a:pt x="1026" y="0"/>
                </a:lnTo>
                <a:close/>
              </a:path>
            </a:pathLst>
          </a:custGeom>
          <a:solidFill>
            <a:srgbClr val="E3E3E3"/>
          </a:solidFill>
        </p:spPr>
        <p:txBody>
          <a:bodyPr wrap="square" lIns="0" tIns="0" rIns="0" bIns="0" rtlCol="0"/>
          <a:lstStyle/>
          <a:p>
            <a:endParaRPr/>
          </a:p>
        </p:txBody>
      </p:sp>
      <p:sp>
        <p:nvSpPr>
          <p:cNvPr id="291" name="object 291"/>
          <p:cNvSpPr/>
          <p:nvPr/>
        </p:nvSpPr>
        <p:spPr>
          <a:xfrm>
            <a:off x="6903080" y="3575528"/>
            <a:ext cx="28575" cy="20955"/>
          </a:xfrm>
          <a:custGeom>
            <a:avLst/>
            <a:gdLst/>
            <a:ahLst/>
            <a:cxnLst/>
            <a:rect l="l" t="t" r="r" b="b"/>
            <a:pathLst>
              <a:path w="28575" h="20954">
                <a:moveTo>
                  <a:pt x="477" y="16178"/>
                </a:moveTo>
                <a:lnTo>
                  <a:pt x="0" y="18829"/>
                </a:lnTo>
                <a:lnTo>
                  <a:pt x="5337" y="19402"/>
                </a:lnTo>
                <a:lnTo>
                  <a:pt x="10674" y="19975"/>
                </a:lnTo>
                <a:lnTo>
                  <a:pt x="22470" y="20417"/>
                </a:lnTo>
                <a:lnTo>
                  <a:pt x="26267" y="20870"/>
                </a:lnTo>
                <a:lnTo>
                  <a:pt x="26709" y="16477"/>
                </a:lnTo>
                <a:lnTo>
                  <a:pt x="27151" y="12095"/>
                </a:lnTo>
                <a:lnTo>
                  <a:pt x="27378" y="5158"/>
                </a:lnTo>
                <a:lnTo>
                  <a:pt x="28166" y="1755"/>
                </a:lnTo>
                <a:lnTo>
                  <a:pt x="22984" y="1289"/>
                </a:lnTo>
                <a:lnTo>
                  <a:pt x="17074" y="740"/>
                </a:lnTo>
                <a:lnTo>
                  <a:pt x="5778" y="23"/>
                </a:lnTo>
                <a:lnTo>
                  <a:pt x="1026" y="0"/>
                </a:lnTo>
                <a:lnTo>
                  <a:pt x="740" y="3247"/>
                </a:lnTo>
                <a:lnTo>
                  <a:pt x="465" y="6495"/>
                </a:lnTo>
                <a:lnTo>
                  <a:pt x="477" y="16178"/>
                </a:lnTo>
                <a:close/>
              </a:path>
            </a:pathLst>
          </a:custGeom>
          <a:ln w="3175">
            <a:solidFill>
              <a:srgbClr val="E30613"/>
            </a:solidFill>
          </a:ln>
        </p:spPr>
        <p:txBody>
          <a:bodyPr wrap="square" lIns="0" tIns="0" rIns="0" bIns="0" rtlCol="0"/>
          <a:lstStyle/>
          <a:p>
            <a:endParaRPr/>
          </a:p>
        </p:txBody>
      </p:sp>
      <p:sp>
        <p:nvSpPr>
          <p:cNvPr id="292" name="object 292"/>
          <p:cNvSpPr/>
          <p:nvPr/>
        </p:nvSpPr>
        <p:spPr>
          <a:xfrm>
            <a:off x="6880561" y="3574732"/>
            <a:ext cx="12065" cy="13970"/>
          </a:xfrm>
          <a:custGeom>
            <a:avLst/>
            <a:gdLst/>
            <a:ahLst/>
            <a:cxnLst/>
            <a:rect l="l" t="t" r="r" b="b"/>
            <a:pathLst>
              <a:path w="12065" h="13970">
                <a:moveTo>
                  <a:pt x="95" y="0"/>
                </a:moveTo>
                <a:lnTo>
                  <a:pt x="91" y="4501"/>
                </a:lnTo>
                <a:lnTo>
                  <a:pt x="0" y="12811"/>
                </a:lnTo>
                <a:lnTo>
                  <a:pt x="2567" y="13241"/>
                </a:lnTo>
                <a:lnTo>
                  <a:pt x="5396" y="13420"/>
                </a:lnTo>
                <a:lnTo>
                  <a:pt x="10519" y="13575"/>
                </a:lnTo>
                <a:lnTo>
                  <a:pt x="11044" y="13050"/>
                </a:lnTo>
                <a:lnTo>
                  <a:pt x="11378" y="7629"/>
                </a:lnTo>
                <a:lnTo>
                  <a:pt x="11498" y="4501"/>
                </a:lnTo>
                <a:lnTo>
                  <a:pt x="11689" y="991"/>
                </a:lnTo>
                <a:lnTo>
                  <a:pt x="11044" y="465"/>
                </a:lnTo>
                <a:lnTo>
                  <a:pt x="7199" y="167"/>
                </a:lnTo>
                <a:lnTo>
                  <a:pt x="2364" y="23"/>
                </a:lnTo>
                <a:lnTo>
                  <a:pt x="95" y="0"/>
                </a:lnTo>
                <a:close/>
              </a:path>
            </a:pathLst>
          </a:custGeom>
          <a:solidFill>
            <a:srgbClr val="E3E3E3"/>
          </a:solidFill>
        </p:spPr>
        <p:txBody>
          <a:bodyPr wrap="square" lIns="0" tIns="0" rIns="0" bIns="0" rtlCol="0"/>
          <a:lstStyle/>
          <a:p>
            <a:endParaRPr/>
          </a:p>
        </p:txBody>
      </p:sp>
      <p:sp>
        <p:nvSpPr>
          <p:cNvPr id="293" name="object 293"/>
          <p:cNvSpPr/>
          <p:nvPr/>
        </p:nvSpPr>
        <p:spPr>
          <a:xfrm>
            <a:off x="6880561" y="3574732"/>
            <a:ext cx="12065" cy="13970"/>
          </a:xfrm>
          <a:custGeom>
            <a:avLst/>
            <a:gdLst/>
            <a:ahLst/>
            <a:cxnLst/>
            <a:rect l="l" t="t" r="r" b="b"/>
            <a:pathLst>
              <a:path w="12065" h="13970">
                <a:moveTo>
                  <a:pt x="2364" y="23"/>
                </a:moveTo>
                <a:lnTo>
                  <a:pt x="7199" y="167"/>
                </a:lnTo>
                <a:lnTo>
                  <a:pt x="9313" y="334"/>
                </a:lnTo>
                <a:lnTo>
                  <a:pt x="11044" y="465"/>
                </a:lnTo>
                <a:lnTo>
                  <a:pt x="11689" y="991"/>
                </a:lnTo>
                <a:lnTo>
                  <a:pt x="11629" y="2101"/>
                </a:lnTo>
                <a:lnTo>
                  <a:pt x="11498" y="4501"/>
                </a:lnTo>
                <a:lnTo>
                  <a:pt x="11378" y="7629"/>
                </a:lnTo>
                <a:lnTo>
                  <a:pt x="11223" y="10041"/>
                </a:lnTo>
                <a:lnTo>
                  <a:pt x="11044" y="13050"/>
                </a:lnTo>
                <a:lnTo>
                  <a:pt x="10519" y="13575"/>
                </a:lnTo>
                <a:lnTo>
                  <a:pt x="8680" y="13515"/>
                </a:lnTo>
                <a:lnTo>
                  <a:pt x="5396" y="13420"/>
                </a:lnTo>
                <a:lnTo>
                  <a:pt x="2567" y="13241"/>
                </a:lnTo>
                <a:lnTo>
                  <a:pt x="0" y="12811"/>
                </a:lnTo>
                <a:lnTo>
                  <a:pt x="0" y="10244"/>
                </a:lnTo>
                <a:lnTo>
                  <a:pt x="11" y="7665"/>
                </a:lnTo>
                <a:lnTo>
                  <a:pt x="143" y="2411"/>
                </a:lnTo>
                <a:lnTo>
                  <a:pt x="95" y="0"/>
                </a:lnTo>
                <a:lnTo>
                  <a:pt x="2364" y="23"/>
                </a:lnTo>
                <a:close/>
              </a:path>
            </a:pathLst>
          </a:custGeom>
          <a:ln w="3175">
            <a:solidFill>
              <a:srgbClr val="E30613"/>
            </a:solidFill>
          </a:ln>
        </p:spPr>
        <p:txBody>
          <a:bodyPr wrap="square" lIns="0" tIns="0" rIns="0" bIns="0" rtlCol="0"/>
          <a:lstStyle/>
          <a:p>
            <a:endParaRPr/>
          </a:p>
        </p:txBody>
      </p:sp>
      <p:sp>
        <p:nvSpPr>
          <p:cNvPr id="294" name="object 294"/>
          <p:cNvSpPr/>
          <p:nvPr/>
        </p:nvSpPr>
        <p:spPr>
          <a:xfrm>
            <a:off x="7255978" y="3604911"/>
            <a:ext cx="12065" cy="13970"/>
          </a:xfrm>
          <a:custGeom>
            <a:avLst/>
            <a:gdLst/>
            <a:ahLst/>
            <a:cxnLst/>
            <a:rect l="l" t="t" r="r" b="b"/>
            <a:pathLst>
              <a:path w="12065" h="13970">
                <a:moveTo>
                  <a:pt x="1050" y="0"/>
                </a:moveTo>
                <a:lnTo>
                  <a:pt x="907" y="2256"/>
                </a:lnTo>
                <a:lnTo>
                  <a:pt x="394" y="7163"/>
                </a:lnTo>
                <a:lnTo>
                  <a:pt x="0" y="11975"/>
                </a:lnTo>
                <a:lnTo>
                  <a:pt x="2364" y="12572"/>
                </a:lnTo>
                <a:lnTo>
                  <a:pt x="5002" y="12942"/>
                </a:lnTo>
                <a:lnTo>
                  <a:pt x="9778" y="13480"/>
                </a:lnTo>
                <a:lnTo>
                  <a:pt x="10316" y="13014"/>
                </a:lnTo>
                <a:lnTo>
                  <a:pt x="11032" y="7975"/>
                </a:lnTo>
                <a:lnTo>
                  <a:pt x="11378" y="5062"/>
                </a:lnTo>
                <a:lnTo>
                  <a:pt x="11808" y="1779"/>
                </a:lnTo>
                <a:lnTo>
                  <a:pt x="11247" y="1253"/>
                </a:lnTo>
                <a:lnTo>
                  <a:pt x="7677" y="680"/>
                </a:lnTo>
                <a:lnTo>
                  <a:pt x="3164" y="191"/>
                </a:lnTo>
                <a:lnTo>
                  <a:pt x="1050" y="0"/>
                </a:lnTo>
                <a:close/>
              </a:path>
            </a:pathLst>
          </a:custGeom>
          <a:solidFill>
            <a:srgbClr val="E3E3E3"/>
          </a:solidFill>
        </p:spPr>
        <p:txBody>
          <a:bodyPr wrap="square" lIns="0" tIns="0" rIns="0" bIns="0" rtlCol="0"/>
          <a:lstStyle/>
          <a:p>
            <a:endParaRPr/>
          </a:p>
        </p:txBody>
      </p:sp>
      <p:sp>
        <p:nvSpPr>
          <p:cNvPr id="295" name="object 295"/>
          <p:cNvSpPr/>
          <p:nvPr/>
        </p:nvSpPr>
        <p:spPr>
          <a:xfrm>
            <a:off x="7255978" y="3604911"/>
            <a:ext cx="12065" cy="13970"/>
          </a:xfrm>
          <a:custGeom>
            <a:avLst/>
            <a:gdLst/>
            <a:ahLst/>
            <a:cxnLst/>
            <a:rect l="l" t="t" r="r" b="b"/>
            <a:pathLst>
              <a:path w="12065" h="13970">
                <a:moveTo>
                  <a:pt x="3164" y="191"/>
                </a:moveTo>
                <a:lnTo>
                  <a:pt x="7677" y="680"/>
                </a:lnTo>
                <a:lnTo>
                  <a:pt x="9635" y="991"/>
                </a:lnTo>
                <a:lnTo>
                  <a:pt x="11247" y="1253"/>
                </a:lnTo>
                <a:lnTo>
                  <a:pt x="11808" y="1779"/>
                </a:lnTo>
                <a:lnTo>
                  <a:pt x="11677" y="2817"/>
                </a:lnTo>
                <a:lnTo>
                  <a:pt x="11378" y="5062"/>
                </a:lnTo>
                <a:lnTo>
                  <a:pt x="11032" y="7975"/>
                </a:lnTo>
                <a:lnTo>
                  <a:pt x="10710" y="10220"/>
                </a:lnTo>
                <a:lnTo>
                  <a:pt x="10316" y="13014"/>
                </a:lnTo>
                <a:lnTo>
                  <a:pt x="9778" y="13480"/>
                </a:lnTo>
                <a:lnTo>
                  <a:pt x="8071" y="13289"/>
                </a:lnTo>
                <a:lnTo>
                  <a:pt x="5002" y="12942"/>
                </a:lnTo>
                <a:lnTo>
                  <a:pt x="2364" y="12572"/>
                </a:lnTo>
                <a:lnTo>
                  <a:pt x="0" y="11975"/>
                </a:lnTo>
                <a:lnTo>
                  <a:pt x="202" y="9575"/>
                </a:lnTo>
                <a:lnTo>
                  <a:pt x="394" y="7163"/>
                </a:lnTo>
                <a:lnTo>
                  <a:pt x="907" y="2256"/>
                </a:lnTo>
                <a:lnTo>
                  <a:pt x="1050" y="0"/>
                </a:lnTo>
                <a:lnTo>
                  <a:pt x="3164" y="191"/>
                </a:lnTo>
                <a:close/>
              </a:path>
            </a:pathLst>
          </a:custGeom>
          <a:ln w="3175">
            <a:solidFill>
              <a:srgbClr val="E30613"/>
            </a:solidFill>
          </a:ln>
        </p:spPr>
        <p:txBody>
          <a:bodyPr wrap="square" lIns="0" tIns="0" rIns="0" bIns="0" rtlCol="0"/>
          <a:lstStyle/>
          <a:p>
            <a:endParaRPr/>
          </a:p>
        </p:txBody>
      </p:sp>
      <p:sp>
        <p:nvSpPr>
          <p:cNvPr id="296" name="object 296"/>
          <p:cNvSpPr/>
          <p:nvPr/>
        </p:nvSpPr>
        <p:spPr>
          <a:xfrm>
            <a:off x="5219934" y="3236330"/>
            <a:ext cx="2111375" cy="0"/>
          </a:xfrm>
          <a:custGeom>
            <a:avLst/>
            <a:gdLst/>
            <a:ahLst/>
            <a:cxnLst/>
            <a:rect l="l" t="t" r="r" b="b"/>
            <a:pathLst>
              <a:path w="2111375">
                <a:moveTo>
                  <a:pt x="0" y="0"/>
                </a:moveTo>
                <a:lnTo>
                  <a:pt x="2110955" y="0"/>
                </a:lnTo>
              </a:path>
            </a:pathLst>
          </a:custGeom>
          <a:ln w="5969">
            <a:solidFill>
              <a:srgbClr val="4A4A49"/>
            </a:solidFill>
          </a:ln>
        </p:spPr>
        <p:txBody>
          <a:bodyPr wrap="square" lIns="0" tIns="0" rIns="0" bIns="0" rtlCol="0"/>
          <a:lstStyle/>
          <a:p>
            <a:endParaRPr/>
          </a:p>
        </p:txBody>
      </p:sp>
      <p:sp>
        <p:nvSpPr>
          <p:cNvPr id="297" name="object 297"/>
          <p:cNvSpPr txBox="1"/>
          <p:nvPr/>
        </p:nvSpPr>
        <p:spPr>
          <a:xfrm>
            <a:off x="5205171" y="3058150"/>
            <a:ext cx="1167957" cy="150966"/>
          </a:xfrm>
          <a:prstGeom prst="rect">
            <a:avLst/>
          </a:prstGeom>
        </p:spPr>
        <p:txBody>
          <a:bodyPr vert="horz" wrap="square" lIns="0" tIns="0" rIns="0" bIns="0" rtlCol="0">
            <a:spAutoFit/>
          </a:bodyPr>
          <a:lstStyle/>
          <a:p>
            <a:pPr>
              <a:lnSpc>
                <a:spcPct val="100000"/>
              </a:lnSpc>
            </a:pPr>
            <a:r>
              <a:rPr sz="950" spc="-120" dirty="0">
                <a:solidFill>
                  <a:srgbClr val="E30613"/>
                </a:solidFill>
                <a:latin typeface="Arial"/>
                <a:cs typeface="Arial"/>
              </a:rPr>
              <a:t>クロージャーシステム</a:t>
            </a:r>
            <a:endParaRPr sz="950" dirty="0">
              <a:latin typeface="Arial"/>
              <a:cs typeface="Arial"/>
            </a:endParaRPr>
          </a:p>
        </p:txBody>
      </p:sp>
      <p:sp>
        <p:nvSpPr>
          <p:cNvPr id="298" name="object 298"/>
          <p:cNvSpPr txBox="1"/>
          <p:nvPr/>
        </p:nvSpPr>
        <p:spPr>
          <a:xfrm>
            <a:off x="7834526" y="4480107"/>
            <a:ext cx="689610" cy="230832"/>
          </a:xfrm>
          <a:prstGeom prst="rect">
            <a:avLst/>
          </a:prstGeom>
        </p:spPr>
        <p:txBody>
          <a:bodyPr vert="horz" wrap="square" lIns="0" tIns="0" rIns="0" bIns="0" rtlCol="0">
            <a:spAutoFit/>
          </a:bodyPr>
          <a:lstStyle/>
          <a:p>
            <a:pPr>
              <a:lnSpc>
                <a:spcPct val="100000"/>
              </a:lnSpc>
            </a:pPr>
            <a:r>
              <a:rPr sz="750" spc="-5" dirty="0" err="1">
                <a:solidFill>
                  <a:srgbClr val="4A4A49"/>
                </a:solidFill>
                <a:latin typeface="Arial"/>
                <a:cs typeface="Arial"/>
              </a:rPr>
              <a:t>ピンチボトム</a:t>
            </a:r>
            <a:endParaRPr lang="en-US" sz="750" spc="-5" dirty="0">
              <a:solidFill>
                <a:srgbClr val="4A4A49"/>
              </a:solidFill>
              <a:latin typeface="Arial"/>
              <a:cs typeface="Arial"/>
            </a:endParaRPr>
          </a:p>
          <a:p>
            <a:pPr>
              <a:lnSpc>
                <a:spcPct val="100000"/>
              </a:lnSpc>
            </a:pPr>
            <a:r>
              <a:rPr sz="750" spc="-5" dirty="0" err="1">
                <a:solidFill>
                  <a:srgbClr val="4A4A49"/>
                </a:solidFill>
                <a:latin typeface="Arial"/>
                <a:cs typeface="Arial"/>
              </a:rPr>
              <a:t>バッグ</a:t>
            </a:r>
            <a:endParaRPr sz="750" dirty="0">
              <a:latin typeface="Arial"/>
              <a:cs typeface="Arial"/>
            </a:endParaRPr>
          </a:p>
        </p:txBody>
      </p:sp>
      <p:sp>
        <p:nvSpPr>
          <p:cNvPr id="299" name="object 299"/>
          <p:cNvSpPr/>
          <p:nvPr/>
        </p:nvSpPr>
        <p:spPr>
          <a:xfrm>
            <a:off x="7854553" y="3492445"/>
            <a:ext cx="584981" cy="1008758"/>
          </a:xfrm>
          <a:prstGeom prst="rect">
            <a:avLst/>
          </a:prstGeom>
          <a:blipFill>
            <a:blip r:embed="rId26" cstate="print"/>
            <a:stretch>
              <a:fillRect/>
            </a:stretch>
          </a:blipFill>
        </p:spPr>
        <p:txBody>
          <a:bodyPr wrap="square" lIns="0" tIns="0" rIns="0" bIns="0" rtlCol="0"/>
          <a:lstStyle/>
          <a:p>
            <a:endParaRPr/>
          </a:p>
        </p:txBody>
      </p:sp>
      <p:sp>
        <p:nvSpPr>
          <p:cNvPr id="300" name="object 300"/>
          <p:cNvSpPr/>
          <p:nvPr/>
        </p:nvSpPr>
        <p:spPr>
          <a:xfrm>
            <a:off x="7902144" y="3516369"/>
            <a:ext cx="489584" cy="916940"/>
          </a:xfrm>
          <a:custGeom>
            <a:avLst/>
            <a:gdLst/>
            <a:ahLst/>
            <a:cxnLst/>
            <a:rect l="l" t="t" r="r" b="b"/>
            <a:pathLst>
              <a:path w="489584" h="916939">
                <a:moveTo>
                  <a:pt x="428694" y="0"/>
                </a:moveTo>
                <a:lnTo>
                  <a:pt x="418464" y="1533"/>
                </a:lnTo>
                <a:lnTo>
                  <a:pt x="69151" y="21592"/>
                </a:lnTo>
                <a:lnTo>
                  <a:pt x="57536" y="22497"/>
                </a:lnTo>
                <a:lnTo>
                  <a:pt x="51452" y="24397"/>
                </a:lnTo>
                <a:lnTo>
                  <a:pt x="48907" y="28730"/>
                </a:lnTo>
                <a:lnTo>
                  <a:pt x="47910" y="36935"/>
                </a:lnTo>
                <a:lnTo>
                  <a:pt x="44710" y="53584"/>
                </a:lnTo>
                <a:lnTo>
                  <a:pt x="42413" y="68353"/>
                </a:lnTo>
                <a:lnTo>
                  <a:pt x="39913" y="89541"/>
                </a:lnTo>
                <a:lnTo>
                  <a:pt x="36102" y="125445"/>
                </a:lnTo>
                <a:lnTo>
                  <a:pt x="652" y="411023"/>
                </a:lnTo>
                <a:lnTo>
                  <a:pt x="947" y="460718"/>
                </a:lnTo>
                <a:lnTo>
                  <a:pt x="1443" y="575797"/>
                </a:lnTo>
                <a:lnTo>
                  <a:pt x="1559" y="705257"/>
                </a:lnTo>
                <a:lnTo>
                  <a:pt x="712" y="798089"/>
                </a:lnTo>
                <a:lnTo>
                  <a:pt x="0" y="837068"/>
                </a:lnTo>
                <a:lnTo>
                  <a:pt x="1728" y="857704"/>
                </a:lnTo>
                <a:lnTo>
                  <a:pt x="7668" y="866875"/>
                </a:lnTo>
                <a:lnTo>
                  <a:pt x="19589" y="871460"/>
                </a:lnTo>
                <a:lnTo>
                  <a:pt x="105735" y="909023"/>
                </a:lnTo>
                <a:lnTo>
                  <a:pt x="119607" y="914734"/>
                </a:lnTo>
                <a:lnTo>
                  <a:pt x="129845" y="916834"/>
                </a:lnTo>
                <a:lnTo>
                  <a:pt x="141502" y="915500"/>
                </a:lnTo>
                <a:lnTo>
                  <a:pt x="159632" y="910909"/>
                </a:lnTo>
                <a:lnTo>
                  <a:pt x="459764" y="838888"/>
                </a:lnTo>
                <a:lnTo>
                  <a:pt x="476156" y="834089"/>
                </a:lnTo>
                <a:lnTo>
                  <a:pt x="484693" y="828978"/>
                </a:lnTo>
                <a:lnTo>
                  <a:pt x="488141" y="820391"/>
                </a:lnTo>
                <a:lnTo>
                  <a:pt x="489267" y="805170"/>
                </a:lnTo>
                <a:lnTo>
                  <a:pt x="489220" y="575797"/>
                </a:lnTo>
                <a:lnTo>
                  <a:pt x="488861" y="509133"/>
                </a:lnTo>
                <a:lnTo>
                  <a:pt x="487717" y="445492"/>
                </a:lnTo>
                <a:lnTo>
                  <a:pt x="485951" y="395106"/>
                </a:lnTo>
                <a:lnTo>
                  <a:pt x="481005" y="340220"/>
                </a:lnTo>
                <a:lnTo>
                  <a:pt x="476045" y="313463"/>
                </a:lnTo>
                <a:lnTo>
                  <a:pt x="467282" y="259533"/>
                </a:lnTo>
                <a:lnTo>
                  <a:pt x="456813" y="191376"/>
                </a:lnTo>
                <a:lnTo>
                  <a:pt x="446737" y="121940"/>
                </a:lnTo>
                <a:lnTo>
                  <a:pt x="439153" y="64174"/>
                </a:lnTo>
                <a:lnTo>
                  <a:pt x="435882" y="11980"/>
                </a:lnTo>
                <a:lnTo>
                  <a:pt x="433947" y="2560"/>
                </a:lnTo>
                <a:lnTo>
                  <a:pt x="428694" y="0"/>
                </a:lnTo>
                <a:close/>
              </a:path>
            </a:pathLst>
          </a:custGeom>
          <a:solidFill>
            <a:srgbClr val="EDEDED"/>
          </a:solidFill>
        </p:spPr>
        <p:txBody>
          <a:bodyPr wrap="square" lIns="0" tIns="0" rIns="0" bIns="0" rtlCol="0"/>
          <a:lstStyle/>
          <a:p>
            <a:endParaRPr/>
          </a:p>
        </p:txBody>
      </p:sp>
      <p:sp>
        <p:nvSpPr>
          <p:cNvPr id="301" name="object 301"/>
          <p:cNvSpPr/>
          <p:nvPr/>
        </p:nvSpPr>
        <p:spPr>
          <a:xfrm>
            <a:off x="7902144" y="3516369"/>
            <a:ext cx="489584" cy="916940"/>
          </a:xfrm>
          <a:custGeom>
            <a:avLst/>
            <a:gdLst/>
            <a:ahLst/>
            <a:cxnLst/>
            <a:rect l="l" t="t" r="r" b="b"/>
            <a:pathLst>
              <a:path w="489584" h="916939">
                <a:moveTo>
                  <a:pt x="105735" y="909023"/>
                </a:moveTo>
                <a:lnTo>
                  <a:pt x="19589" y="871460"/>
                </a:lnTo>
                <a:lnTo>
                  <a:pt x="7668" y="866875"/>
                </a:lnTo>
                <a:lnTo>
                  <a:pt x="1728" y="857704"/>
                </a:lnTo>
                <a:lnTo>
                  <a:pt x="0" y="837068"/>
                </a:lnTo>
                <a:lnTo>
                  <a:pt x="712" y="798089"/>
                </a:lnTo>
                <a:lnTo>
                  <a:pt x="1559" y="705257"/>
                </a:lnTo>
                <a:lnTo>
                  <a:pt x="1443" y="575797"/>
                </a:lnTo>
                <a:lnTo>
                  <a:pt x="947" y="460718"/>
                </a:lnTo>
                <a:lnTo>
                  <a:pt x="652" y="411023"/>
                </a:lnTo>
                <a:lnTo>
                  <a:pt x="36102" y="125445"/>
                </a:lnTo>
                <a:lnTo>
                  <a:pt x="39913" y="89541"/>
                </a:lnTo>
                <a:lnTo>
                  <a:pt x="42413" y="68353"/>
                </a:lnTo>
                <a:lnTo>
                  <a:pt x="44710" y="53584"/>
                </a:lnTo>
                <a:lnTo>
                  <a:pt x="47910" y="36935"/>
                </a:lnTo>
                <a:lnTo>
                  <a:pt x="48907" y="28730"/>
                </a:lnTo>
                <a:lnTo>
                  <a:pt x="132194" y="17959"/>
                </a:lnTo>
                <a:lnTo>
                  <a:pt x="251330" y="11120"/>
                </a:lnTo>
                <a:lnTo>
                  <a:pt x="366705" y="4501"/>
                </a:lnTo>
                <a:lnTo>
                  <a:pt x="418464" y="1533"/>
                </a:lnTo>
                <a:lnTo>
                  <a:pt x="428694" y="0"/>
                </a:lnTo>
                <a:lnTo>
                  <a:pt x="433947" y="2560"/>
                </a:lnTo>
                <a:lnTo>
                  <a:pt x="435882" y="11980"/>
                </a:lnTo>
                <a:lnTo>
                  <a:pt x="436159" y="31025"/>
                </a:lnTo>
                <a:lnTo>
                  <a:pt x="439153" y="64174"/>
                </a:lnTo>
                <a:lnTo>
                  <a:pt x="446737" y="121940"/>
                </a:lnTo>
                <a:lnTo>
                  <a:pt x="456813" y="191376"/>
                </a:lnTo>
                <a:lnTo>
                  <a:pt x="467282" y="259533"/>
                </a:lnTo>
                <a:lnTo>
                  <a:pt x="476045" y="313463"/>
                </a:lnTo>
                <a:lnTo>
                  <a:pt x="481005" y="340220"/>
                </a:lnTo>
                <a:lnTo>
                  <a:pt x="483675" y="359505"/>
                </a:lnTo>
                <a:lnTo>
                  <a:pt x="485951" y="395106"/>
                </a:lnTo>
                <a:lnTo>
                  <a:pt x="487717" y="445492"/>
                </a:lnTo>
                <a:lnTo>
                  <a:pt x="488861" y="509133"/>
                </a:lnTo>
                <a:lnTo>
                  <a:pt x="489267" y="584497"/>
                </a:lnTo>
                <a:lnTo>
                  <a:pt x="489267" y="805170"/>
                </a:lnTo>
                <a:lnTo>
                  <a:pt x="459764" y="838888"/>
                </a:lnTo>
                <a:lnTo>
                  <a:pt x="400920" y="853345"/>
                </a:lnTo>
                <a:lnTo>
                  <a:pt x="299077" y="877746"/>
                </a:lnTo>
                <a:lnTo>
                  <a:pt x="202545" y="900724"/>
                </a:lnTo>
                <a:lnTo>
                  <a:pt x="159632" y="910909"/>
                </a:lnTo>
                <a:lnTo>
                  <a:pt x="141502" y="915500"/>
                </a:lnTo>
                <a:lnTo>
                  <a:pt x="129845" y="916834"/>
                </a:lnTo>
                <a:lnTo>
                  <a:pt x="119607" y="914734"/>
                </a:lnTo>
                <a:lnTo>
                  <a:pt x="105735" y="909023"/>
                </a:lnTo>
                <a:close/>
              </a:path>
            </a:pathLst>
          </a:custGeom>
          <a:ln w="5313">
            <a:solidFill>
              <a:srgbClr val="000000"/>
            </a:solidFill>
          </a:ln>
        </p:spPr>
        <p:txBody>
          <a:bodyPr wrap="square" lIns="0" tIns="0" rIns="0" bIns="0" rtlCol="0"/>
          <a:lstStyle/>
          <a:p>
            <a:endParaRPr/>
          </a:p>
        </p:txBody>
      </p:sp>
      <p:sp>
        <p:nvSpPr>
          <p:cNvPr id="302" name="object 302"/>
          <p:cNvSpPr/>
          <p:nvPr/>
        </p:nvSpPr>
        <p:spPr>
          <a:xfrm>
            <a:off x="7983585" y="3573641"/>
            <a:ext cx="50800" cy="833119"/>
          </a:xfrm>
          <a:custGeom>
            <a:avLst/>
            <a:gdLst/>
            <a:ahLst/>
            <a:cxnLst/>
            <a:rect l="l" t="t" r="r" b="b"/>
            <a:pathLst>
              <a:path w="50800" h="833120">
                <a:moveTo>
                  <a:pt x="46028" y="832876"/>
                </a:moveTo>
                <a:lnTo>
                  <a:pt x="50613" y="433130"/>
                </a:lnTo>
                <a:lnTo>
                  <a:pt x="50134" y="373480"/>
                </a:lnTo>
                <a:lnTo>
                  <a:pt x="48038" y="332974"/>
                </a:lnTo>
                <a:lnTo>
                  <a:pt x="42985" y="295014"/>
                </a:lnTo>
                <a:lnTo>
                  <a:pt x="33634" y="243000"/>
                </a:lnTo>
                <a:lnTo>
                  <a:pt x="21286" y="166683"/>
                </a:lnTo>
                <a:lnTo>
                  <a:pt x="10513" y="87413"/>
                </a:lnTo>
                <a:lnTo>
                  <a:pt x="2891" y="25186"/>
                </a:lnTo>
                <a:lnTo>
                  <a:pt x="0" y="0"/>
                </a:lnTo>
              </a:path>
            </a:pathLst>
          </a:custGeom>
          <a:ln w="5313">
            <a:solidFill>
              <a:srgbClr val="000000"/>
            </a:solidFill>
          </a:ln>
        </p:spPr>
        <p:txBody>
          <a:bodyPr wrap="square" lIns="0" tIns="0" rIns="0" bIns="0" rtlCol="0"/>
          <a:lstStyle/>
          <a:p>
            <a:endParaRPr/>
          </a:p>
        </p:txBody>
      </p:sp>
      <p:sp>
        <p:nvSpPr>
          <p:cNvPr id="303" name="object 303"/>
          <p:cNvSpPr/>
          <p:nvPr/>
        </p:nvSpPr>
        <p:spPr>
          <a:xfrm>
            <a:off x="7964039" y="3897544"/>
            <a:ext cx="5080" cy="452120"/>
          </a:xfrm>
          <a:custGeom>
            <a:avLst/>
            <a:gdLst/>
            <a:ahLst/>
            <a:cxnLst/>
            <a:rect l="l" t="t" r="r" b="b"/>
            <a:pathLst>
              <a:path w="5079" h="452120">
                <a:moveTo>
                  <a:pt x="2230" y="0"/>
                </a:moveTo>
                <a:lnTo>
                  <a:pt x="2230" y="451517"/>
                </a:lnTo>
              </a:path>
            </a:pathLst>
          </a:custGeom>
          <a:ln w="4461">
            <a:solidFill>
              <a:srgbClr val="000000"/>
            </a:solidFill>
          </a:ln>
        </p:spPr>
        <p:txBody>
          <a:bodyPr wrap="square" lIns="0" tIns="0" rIns="0" bIns="0" rtlCol="0"/>
          <a:lstStyle/>
          <a:p>
            <a:endParaRPr/>
          </a:p>
        </p:txBody>
      </p:sp>
      <p:sp>
        <p:nvSpPr>
          <p:cNvPr id="304" name="object 304"/>
          <p:cNvSpPr/>
          <p:nvPr/>
        </p:nvSpPr>
        <p:spPr>
          <a:xfrm>
            <a:off x="7841883" y="3290870"/>
            <a:ext cx="643255" cy="643255"/>
          </a:xfrm>
          <a:custGeom>
            <a:avLst/>
            <a:gdLst/>
            <a:ahLst/>
            <a:cxnLst/>
            <a:rect l="l" t="t" r="r" b="b"/>
            <a:pathLst>
              <a:path w="643254" h="643254">
                <a:moveTo>
                  <a:pt x="321576" y="0"/>
                </a:moveTo>
                <a:lnTo>
                  <a:pt x="274055" y="3486"/>
                </a:lnTo>
                <a:lnTo>
                  <a:pt x="228699" y="13614"/>
                </a:lnTo>
                <a:lnTo>
                  <a:pt x="186006" y="29887"/>
                </a:lnTo>
                <a:lnTo>
                  <a:pt x="146472" y="51806"/>
                </a:lnTo>
                <a:lnTo>
                  <a:pt x="110597" y="78875"/>
                </a:lnTo>
                <a:lnTo>
                  <a:pt x="78875" y="110597"/>
                </a:lnTo>
                <a:lnTo>
                  <a:pt x="51806" y="146472"/>
                </a:lnTo>
                <a:lnTo>
                  <a:pt x="29887" y="186006"/>
                </a:lnTo>
                <a:lnTo>
                  <a:pt x="13614" y="228699"/>
                </a:lnTo>
                <a:lnTo>
                  <a:pt x="3486" y="274055"/>
                </a:lnTo>
                <a:lnTo>
                  <a:pt x="0" y="321576"/>
                </a:lnTo>
                <a:lnTo>
                  <a:pt x="2736" y="363714"/>
                </a:lnTo>
                <a:lnTo>
                  <a:pt x="10714" y="404203"/>
                </a:lnTo>
                <a:lnTo>
                  <a:pt x="23588" y="442699"/>
                </a:lnTo>
                <a:lnTo>
                  <a:pt x="41013" y="478860"/>
                </a:lnTo>
                <a:lnTo>
                  <a:pt x="74471" y="527386"/>
                </a:lnTo>
                <a:lnTo>
                  <a:pt x="116043" y="568910"/>
                </a:lnTo>
                <a:lnTo>
                  <a:pt x="160680" y="600070"/>
                </a:lnTo>
                <a:lnTo>
                  <a:pt x="210401" y="623417"/>
                </a:lnTo>
                <a:lnTo>
                  <a:pt x="264326" y="638071"/>
                </a:lnTo>
                <a:lnTo>
                  <a:pt x="321576" y="643152"/>
                </a:lnTo>
                <a:lnTo>
                  <a:pt x="369097" y="639665"/>
                </a:lnTo>
                <a:lnTo>
                  <a:pt x="414453" y="629537"/>
                </a:lnTo>
                <a:lnTo>
                  <a:pt x="457146" y="613265"/>
                </a:lnTo>
                <a:lnTo>
                  <a:pt x="496679" y="591345"/>
                </a:lnTo>
                <a:lnTo>
                  <a:pt x="532555" y="564276"/>
                </a:lnTo>
                <a:lnTo>
                  <a:pt x="564276" y="532555"/>
                </a:lnTo>
                <a:lnTo>
                  <a:pt x="591345" y="496679"/>
                </a:lnTo>
                <a:lnTo>
                  <a:pt x="613265" y="457146"/>
                </a:lnTo>
                <a:lnTo>
                  <a:pt x="629537" y="414453"/>
                </a:lnTo>
                <a:lnTo>
                  <a:pt x="639665" y="369097"/>
                </a:lnTo>
                <a:lnTo>
                  <a:pt x="643152" y="321576"/>
                </a:lnTo>
                <a:lnTo>
                  <a:pt x="639665" y="274055"/>
                </a:lnTo>
                <a:lnTo>
                  <a:pt x="629537" y="228699"/>
                </a:lnTo>
                <a:lnTo>
                  <a:pt x="613265" y="186006"/>
                </a:lnTo>
                <a:lnTo>
                  <a:pt x="591345" y="146472"/>
                </a:lnTo>
                <a:lnTo>
                  <a:pt x="564276" y="110597"/>
                </a:lnTo>
                <a:lnTo>
                  <a:pt x="532555" y="78875"/>
                </a:lnTo>
                <a:lnTo>
                  <a:pt x="496679" y="51806"/>
                </a:lnTo>
                <a:lnTo>
                  <a:pt x="457146" y="29887"/>
                </a:lnTo>
                <a:lnTo>
                  <a:pt x="414453" y="13614"/>
                </a:lnTo>
                <a:lnTo>
                  <a:pt x="369097" y="3486"/>
                </a:lnTo>
                <a:lnTo>
                  <a:pt x="321576" y="0"/>
                </a:lnTo>
                <a:close/>
              </a:path>
            </a:pathLst>
          </a:custGeom>
          <a:solidFill>
            <a:srgbClr val="FFFFFF"/>
          </a:solidFill>
        </p:spPr>
        <p:txBody>
          <a:bodyPr wrap="square" lIns="0" tIns="0" rIns="0" bIns="0" rtlCol="0"/>
          <a:lstStyle/>
          <a:p>
            <a:endParaRPr/>
          </a:p>
        </p:txBody>
      </p:sp>
      <p:sp>
        <p:nvSpPr>
          <p:cNvPr id="305" name="object 305"/>
          <p:cNvSpPr/>
          <p:nvPr/>
        </p:nvSpPr>
        <p:spPr>
          <a:xfrm>
            <a:off x="7882899" y="3442244"/>
            <a:ext cx="537845" cy="490855"/>
          </a:xfrm>
          <a:custGeom>
            <a:avLst/>
            <a:gdLst/>
            <a:ahLst/>
            <a:cxnLst/>
            <a:rect l="l" t="t" r="r" b="b"/>
            <a:pathLst>
              <a:path w="537845" h="490854">
                <a:moveTo>
                  <a:pt x="516637" y="0"/>
                </a:moveTo>
                <a:lnTo>
                  <a:pt x="467827" y="5026"/>
                </a:lnTo>
                <a:lnTo>
                  <a:pt x="359198" y="13706"/>
                </a:lnTo>
                <a:lnTo>
                  <a:pt x="191013" y="22864"/>
                </a:lnTo>
                <a:lnTo>
                  <a:pt x="43568" y="27867"/>
                </a:lnTo>
                <a:lnTo>
                  <a:pt x="22757" y="117189"/>
                </a:lnTo>
                <a:lnTo>
                  <a:pt x="3008" y="246390"/>
                </a:lnTo>
                <a:lnTo>
                  <a:pt x="0" y="327474"/>
                </a:lnTo>
                <a:lnTo>
                  <a:pt x="34422" y="376380"/>
                </a:lnTo>
                <a:lnTo>
                  <a:pt x="55318" y="397730"/>
                </a:lnTo>
                <a:lnTo>
                  <a:pt x="70130" y="413186"/>
                </a:lnTo>
                <a:lnTo>
                  <a:pt x="77800" y="421847"/>
                </a:lnTo>
                <a:lnTo>
                  <a:pt x="84650" y="427126"/>
                </a:lnTo>
                <a:lnTo>
                  <a:pt x="98772" y="435825"/>
                </a:lnTo>
                <a:lnTo>
                  <a:pt x="115249" y="445568"/>
                </a:lnTo>
                <a:lnTo>
                  <a:pt x="129165" y="453977"/>
                </a:lnTo>
                <a:lnTo>
                  <a:pt x="173522" y="473606"/>
                </a:lnTo>
                <a:lnTo>
                  <a:pt x="227215" y="487373"/>
                </a:lnTo>
                <a:lnTo>
                  <a:pt x="311391" y="490322"/>
                </a:lnTo>
                <a:lnTo>
                  <a:pt x="382756" y="475194"/>
                </a:lnTo>
                <a:lnTo>
                  <a:pt x="449165" y="444091"/>
                </a:lnTo>
                <a:lnTo>
                  <a:pt x="511849" y="395484"/>
                </a:lnTo>
                <a:lnTo>
                  <a:pt x="526416" y="377490"/>
                </a:lnTo>
                <a:lnTo>
                  <a:pt x="537353" y="252838"/>
                </a:lnTo>
                <a:lnTo>
                  <a:pt x="535263" y="152078"/>
                </a:lnTo>
                <a:lnTo>
                  <a:pt x="526344" y="62373"/>
                </a:lnTo>
                <a:lnTo>
                  <a:pt x="516637" y="0"/>
                </a:lnTo>
                <a:close/>
              </a:path>
            </a:pathLst>
          </a:custGeom>
          <a:solidFill>
            <a:srgbClr val="EDEDED"/>
          </a:solidFill>
        </p:spPr>
        <p:txBody>
          <a:bodyPr wrap="square" lIns="0" tIns="0" rIns="0" bIns="0" rtlCol="0"/>
          <a:lstStyle/>
          <a:p>
            <a:endParaRPr/>
          </a:p>
        </p:txBody>
      </p:sp>
      <p:sp>
        <p:nvSpPr>
          <p:cNvPr id="306" name="object 306"/>
          <p:cNvSpPr/>
          <p:nvPr/>
        </p:nvSpPr>
        <p:spPr>
          <a:xfrm>
            <a:off x="7841883" y="3290870"/>
            <a:ext cx="643255" cy="643255"/>
          </a:xfrm>
          <a:custGeom>
            <a:avLst/>
            <a:gdLst/>
            <a:ahLst/>
            <a:cxnLst/>
            <a:rect l="l" t="t" r="r" b="b"/>
            <a:pathLst>
              <a:path w="643254" h="643254">
                <a:moveTo>
                  <a:pt x="643152" y="321576"/>
                </a:moveTo>
                <a:lnTo>
                  <a:pt x="639665" y="369097"/>
                </a:lnTo>
                <a:lnTo>
                  <a:pt x="629537" y="414453"/>
                </a:lnTo>
                <a:lnTo>
                  <a:pt x="613265" y="457146"/>
                </a:lnTo>
                <a:lnTo>
                  <a:pt x="591345" y="496679"/>
                </a:lnTo>
                <a:lnTo>
                  <a:pt x="564276" y="532555"/>
                </a:lnTo>
                <a:lnTo>
                  <a:pt x="532555" y="564276"/>
                </a:lnTo>
                <a:lnTo>
                  <a:pt x="496679" y="591345"/>
                </a:lnTo>
                <a:lnTo>
                  <a:pt x="457146" y="613265"/>
                </a:lnTo>
                <a:lnTo>
                  <a:pt x="414453" y="629537"/>
                </a:lnTo>
                <a:lnTo>
                  <a:pt x="369097" y="639665"/>
                </a:lnTo>
                <a:lnTo>
                  <a:pt x="321576" y="643152"/>
                </a:lnTo>
                <a:lnTo>
                  <a:pt x="264326" y="638071"/>
                </a:lnTo>
                <a:lnTo>
                  <a:pt x="210401" y="623417"/>
                </a:lnTo>
                <a:lnTo>
                  <a:pt x="160680" y="600070"/>
                </a:lnTo>
                <a:lnTo>
                  <a:pt x="116043" y="568910"/>
                </a:lnTo>
                <a:lnTo>
                  <a:pt x="74471" y="527386"/>
                </a:lnTo>
                <a:lnTo>
                  <a:pt x="41013" y="478860"/>
                </a:lnTo>
                <a:lnTo>
                  <a:pt x="23588" y="442699"/>
                </a:lnTo>
                <a:lnTo>
                  <a:pt x="10714" y="404203"/>
                </a:lnTo>
                <a:lnTo>
                  <a:pt x="2736" y="363714"/>
                </a:lnTo>
                <a:lnTo>
                  <a:pt x="0" y="321576"/>
                </a:lnTo>
                <a:lnTo>
                  <a:pt x="3486" y="274055"/>
                </a:lnTo>
                <a:lnTo>
                  <a:pt x="13614" y="228699"/>
                </a:lnTo>
                <a:lnTo>
                  <a:pt x="29887" y="186006"/>
                </a:lnTo>
                <a:lnTo>
                  <a:pt x="51806" y="146472"/>
                </a:lnTo>
                <a:lnTo>
                  <a:pt x="78875" y="110597"/>
                </a:lnTo>
                <a:lnTo>
                  <a:pt x="110597" y="78875"/>
                </a:lnTo>
                <a:lnTo>
                  <a:pt x="146472" y="51806"/>
                </a:lnTo>
                <a:lnTo>
                  <a:pt x="186006" y="29887"/>
                </a:lnTo>
                <a:lnTo>
                  <a:pt x="228699" y="13614"/>
                </a:lnTo>
                <a:lnTo>
                  <a:pt x="274055" y="3486"/>
                </a:lnTo>
                <a:lnTo>
                  <a:pt x="321576" y="0"/>
                </a:lnTo>
                <a:lnTo>
                  <a:pt x="369097" y="3486"/>
                </a:lnTo>
                <a:lnTo>
                  <a:pt x="414453" y="13614"/>
                </a:lnTo>
                <a:lnTo>
                  <a:pt x="457146" y="29887"/>
                </a:lnTo>
                <a:lnTo>
                  <a:pt x="496679" y="51806"/>
                </a:lnTo>
                <a:lnTo>
                  <a:pt x="532555" y="78875"/>
                </a:lnTo>
                <a:lnTo>
                  <a:pt x="564276" y="110597"/>
                </a:lnTo>
                <a:lnTo>
                  <a:pt x="591345" y="146472"/>
                </a:lnTo>
                <a:lnTo>
                  <a:pt x="613265" y="186006"/>
                </a:lnTo>
                <a:lnTo>
                  <a:pt x="629537" y="228699"/>
                </a:lnTo>
                <a:lnTo>
                  <a:pt x="639665" y="274055"/>
                </a:lnTo>
                <a:lnTo>
                  <a:pt x="643152" y="321576"/>
                </a:lnTo>
                <a:close/>
              </a:path>
            </a:pathLst>
          </a:custGeom>
          <a:ln w="5313">
            <a:solidFill>
              <a:srgbClr val="000000"/>
            </a:solidFill>
          </a:ln>
        </p:spPr>
        <p:txBody>
          <a:bodyPr wrap="square" lIns="0" tIns="0" rIns="0" bIns="0" rtlCol="0"/>
          <a:lstStyle/>
          <a:p>
            <a:endParaRPr/>
          </a:p>
        </p:txBody>
      </p:sp>
      <p:sp>
        <p:nvSpPr>
          <p:cNvPr id="307" name="object 307"/>
          <p:cNvSpPr/>
          <p:nvPr/>
        </p:nvSpPr>
        <p:spPr>
          <a:xfrm>
            <a:off x="8407415" y="3504622"/>
            <a:ext cx="13335" cy="317500"/>
          </a:xfrm>
          <a:custGeom>
            <a:avLst/>
            <a:gdLst/>
            <a:ahLst/>
            <a:cxnLst/>
            <a:rect l="l" t="t" r="r" b="b"/>
            <a:pathLst>
              <a:path w="13334" h="317500">
                <a:moveTo>
                  <a:pt x="0" y="317349"/>
                </a:moveTo>
                <a:lnTo>
                  <a:pt x="1927" y="306314"/>
                </a:lnTo>
                <a:lnTo>
                  <a:pt x="6207" y="275931"/>
                </a:lnTo>
                <a:lnTo>
                  <a:pt x="10589" y="228155"/>
                </a:lnTo>
                <a:lnTo>
                  <a:pt x="12820" y="164939"/>
                </a:lnTo>
                <a:lnTo>
                  <a:pt x="10650" y="88236"/>
                </a:lnTo>
                <a:lnTo>
                  <a:pt x="1826" y="0"/>
                </a:lnTo>
              </a:path>
            </a:pathLst>
          </a:custGeom>
          <a:ln w="5313">
            <a:solidFill>
              <a:srgbClr val="000000"/>
            </a:solidFill>
          </a:ln>
        </p:spPr>
        <p:txBody>
          <a:bodyPr wrap="square" lIns="0" tIns="0" rIns="0" bIns="0" rtlCol="0"/>
          <a:lstStyle/>
          <a:p>
            <a:endParaRPr/>
          </a:p>
        </p:txBody>
      </p:sp>
      <p:sp>
        <p:nvSpPr>
          <p:cNvPr id="308" name="object 308"/>
          <p:cNvSpPr/>
          <p:nvPr/>
        </p:nvSpPr>
        <p:spPr>
          <a:xfrm>
            <a:off x="7940550" y="3533564"/>
            <a:ext cx="19050" cy="327660"/>
          </a:xfrm>
          <a:custGeom>
            <a:avLst/>
            <a:gdLst/>
            <a:ahLst/>
            <a:cxnLst/>
            <a:rect l="l" t="t" r="r" b="b"/>
            <a:pathLst>
              <a:path w="19050" h="327660">
                <a:moveTo>
                  <a:pt x="18554" y="327188"/>
                </a:moveTo>
                <a:lnTo>
                  <a:pt x="17992" y="237328"/>
                </a:lnTo>
                <a:lnTo>
                  <a:pt x="17323" y="173439"/>
                </a:lnTo>
                <a:lnTo>
                  <a:pt x="15868" y="126641"/>
                </a:lnTo>
                <a:lnTo>
                  <a:pt x="12948" y="88055"/>
                </a:lnTo>
                <a:lnTo>
                  <a:pt x="7884" y="48801"/>
                </a:lnTo>
                <a:lnTo>
                  <a:pt x="0" y="0"/>
                </a:lnTo>
              </a:path>
            </a:pathLst>
          </a:custGeom>
          <a:ln w="5313">
            <a:solidFill>
              <a:srgbClr val="000000"/>
            </a:solidFill>
          </a:ln>
        </p:spPr>
        <p:txBody>
          <a:bodyPr wrap="square" lIns="0" tIns="0" rIns="0" bIns="0" rtlCol="0"/>
          <a:lstStyle/>
          <a:p>
            <a:endParaRPr/>
          </a:p>
        </p:txBody>
      </p:sp>
      <p:sp>
        <p:nvSpPr>
          <p:cNvPr id="309" name="object 309"/>
          <p:cNvSpPr/>
          <p:nvPr/>
        </p:nvSpPr>
        <p:spPr>
          <a:xfrm>
            <a:off x="7933996" y="3497024"/>
            <a:ext cx="69215" cy="37465"/>
          </a:xfrm>
          <a:custGeom>
            <a:avLst/>
            <a:gdLst/>
            <a:ahLst/>
            <a:cxnLst/>
            <a:rect l="l" t="t" r="r" b="b"/>
            <a:pathLst>
              <a:path w="69215" h="37464">
                <a:moveTo>
                  <a:pt x="0" y="3199"/>
                </a:moveTo>
                <a:lnTo>
                  <a:pt x="20500" y="729"/>
                </a:lnTo>
                <a:lnTo>
                  <a:pt x="34200" y="0"/>
                </a:lnTo>
                <a:lnTo>
                  <a:pt x="47280" y="1097"/>
                </a:lnTo>
                <a:lnTo>
                  <a:pt x="65919" y="4107"/>
                </a:lnTo>
                <a:lnTo>
                  <a:pt x="69191" y="37061"/>
                </a:lnTo>
              </a:path>
            </a:pathLst>
          </a:custGeom>
          <a:ln w="5313">
            <a:solidFill>
              <a:srgbClr val="E30613"/>
            </a:solidFill>
          </a:ln>
        </p:spPr>
        <p:txBody>
          <a:bodyPr wrap="square" lIns="0" tIns="0" rIns="0" bIns="0" rtlCol="0"/>
          <a:lstStyle/>
          <a:p>
            <a:endParaRPr/>
          </a:p>
        </p:txBody>
      </p:sp>
      <p:sp>
        <p:nvSpPr>
          <p:cNvPr id="310" name="object 310"/>
          <p:cNvSpPr/>
          <p:nvPr/>
        </p:nvSpPr>
        <p:spPr>
          <a:xfrm>
            <a:off x="8346240" y="3469359"/>
            <a:ext cx="57785" cy="44450"/>
          </a:xfrm>
          <a:custGeom>
            <a:avLst/>
            <a:gdLst/>
            <a:ahLst/>
            <a:cxnLst/>
            <a:rect l="l" t="t" r="r" b="b"/>
            <a:pathLst>
              <a:path w="57784" h="44450">
                <a:moveTo>
                  <a:pt x="57251" y="0"/>
                </a:moveTo>
                <a:lnTo>
                  <a:pt x="44580" y="377"/>
                </a:lnTo>
                <a:lnTo>
                  <a:pt x="31245" y="1967"/>
                </a:lnTo>
                <a:lnTo>
                  <a:pt x="16600" y="5450"/>
                </a:lnTo>
                <a:lnTo>
                  <a:pt x="0" y="11510"/>
                </a:lnTo>
                <a:lnTo>
                  <a:pt x="0" y="44296"/>
                </a:lnTo>
              </a:path>
            </a:pathLst>
          </a:custGeom>
          <a:ln w="5313">
            <a:solidFill>
              <a:srgbClr val="E30613"/>
            </a:solidFill>
          </a:ln>
        </p:spPr>
        <p:txBody>
          <a:bodyPr wrap="square" lIns="0" tIns="0" rIns="0" bIns="0" rtlCol="0"/>
          <a:lstStyle/>
          <a:p>
            <a:endParaRPr/>
          </a:p>
        </p:txBody>
      </p:sp>
      <p:sp>
        <p:nvSpPr>
          <p:cNvPr id="311" name="object 311"/>
          <p:cNvSpPr/>
          <p:nvPr/>
        </p:nvSpPr>
        <p:spPr>
          <a:xfrm>
            <a:off x="7880504" y="3468556"/>
            <a:ext cx="45720" cy="301625"/>
          </a:xfrm>
          <a:custGeom>
            <a:avLst/>
            <a:gdLst/>
            <a:ahLst/>
            <a:cxnLst/>
            <a:rect l="l" t="t" r="r" b="b"/>
            <a:pathLst>
              <a:path w="45720" h="301625">
                <a:moveTo>
                  <a:pt x="45240" y="0"/>
                </a:moveTo>
                <a:lnTo>
                  <a:pt x="17403" y="111096"/>
                </a:lnTo>
                <a:lnTo>
                  <a:pt x="3662" y="179500"/>
                </a:lnTo>
                <a:lnTo>
                  <a:pt x="0" y="233447"/>
                </a:lnTo>
                <a:lnTo>
                  <a:pt x="2399" y="301171"/>
                </a:lnTo>
              </a:path>
            </a:pathLst>
          </a:custGeom>
          <a:ln w="5313">
            <a:solidFill>
              <a:srgbClr val="000000"/>
            </a:solidFill>
          </a:ln>
        </p:spPr>
        <p:txBody>
          <a:bodyPr wrap="square" lIns="0" tIns="0" rIns="0" bIns="0" rtlCol="0"/>
          <a:lstStyle/>
          <a:p>
            <a:endParaRPr/>
          </a:p>
        </p:txBody>
      </p:sp>
      <p:sp>
        <p:nvSpPr>
          <p:cNvPr id="312" name="object 312"/>
          <p:cNvSpPr/>
          <p:nvPr/>
        </p:nvSpPr>
        <p:spPr>
          <a:xfrm>
            <a:off x="7914306" y="3637045"/>
            <a:ext cx="11430" cy="179070"/>
          </a:xfrm>
          <a:custGeom>
            <a:avLst/>
            <a:gdLst/>
            <a:ahLst/>
            <a:cxnLst/>
            <a:rect l="l" t="t" r="r" b="b"/>
            <a:pathLst>
              <a:path w="11429" h="179070">
                <a:moveTo>
                  <a:pt x="11438" y="0"/>
                </a:moveTo>
                <a:lnTo>
                  <a:pt x="8720" y="55198"/>
                </a:lnTo>
                <a:lnTo>
                  <a:pt x="6623" y="92214"/>
                </a:lnTo>
                <a:lnTo>
                  <a:pt x="4074" y="127802"/>
                </a:lnTo>
                <a:lnTo>
                  <a:pt x="0" y="178715"/>
                </a:lnTo>
              </a:path>
            </a:pathLst>
          </a:custGeom>
          <a:ln w="3175">
            <a:solidFill>
              <a:srgbClr val="000000"/>
            </a:solidFill>
          </a:ln>
        </p:spPr>
        <p:txBody>
          <a:bodyPr wrap="square" lIns="0" tIns="0" rIns="0" bIns="0" rtlCol="0"/>
          <a:lstStyle/>
          <a:p>
            <a:endParaRPr/>
          </a:p>
        </p:txBody>
      </p:sp>
      <p:sp>
        <p:nvSpPr>
          <p:cNvPr id="313" name="object 313"/>
          <p:cNvSpPr/>
          <p:nvPr/>
        </p:nvSpPr>
        <p:spPr>
          <a:xfrm>
            <a:off x="7926461" y="3442239"/>
            <a:ext cx="483234" cy="93345"/>
          </a:xfrm>
          <a:custGeom>
            <a:avLst/>
            <a:gdLst/>
            <a:ahLst/>
            <a:cxnLst/>
            <a:rect l="l" t="t" r="r" b="b"/>
            <a:pathLst>
              <a:path w="483234" h="93345">
                <a:moveTo>
                  <a:pt x="13921" y="90969"/>
                </a:moveTo>
                <a:lnTo>
                  <a:pt x="10111" y="69291"/>
                </a:lnTo>
                <a:lnTo>
                  <a:pt x="7390" y="55493"/>
                </a:lnTo>
                <a:lnTo>
                  <a:pt x="4455" y="43661"/>
                </a:lnTo>
                <a:lnTo>
                  <a:pt x="0" y="27879"/>
                </a:lnTo>
                <a:lnTo>
                  <a:pt x="164409" y="24079"/>
                </a:lnTo>
                <a:lnTo>
                  <a:pt x="268491" y="19908"/>
                </a:lnTo>
                <a:lnTo>
                  <a:pt x="356598" y="12753"/>
                </a:lnTo>
                <a:lnTo>
                  <a:pt x="473081" y="0"/>
                </a:lnTo>
                <a:lnTo>
                  <a:pt x="476879" y="16932"/>
                </a:lnTo>
                <a:lnTo>
                  <a:pt x="479157" y="29073"/>
                </a:lnTo>
                <a:lnTo>
                  <a:pt x="480823" y="42271"/>
                </a:lnTo>
                <a:lnTo>
                  <a:pt x="482788" y="62373"/>
                </a:lnTo>
                <a:lnTo>
                  <a:pt x="477725" y="63687"/>
                </a:lnTo>
                <a:lnTo>
                  <a:pt x="329372" y="85716"/>
                </a:lnTo>
                <a:lnTo>
                  <a:pt x="178371" y="93120"/>
                </a:lnTo>
                <a:lnTo>
                  <a:pt x="61096" y="92628"/>
                </a:lnTo>
                <a:lnTo>
                  <a:pt x="13921" y="90969"/>
                </a:lnTo>
              </a:path>
            </a:pathLst>
          </a:custGeom>
          <a:ln w="5313">
            <a:solidFill>
              <a:srgbClr val="E30613"/>
            </a:solidFill>
          </a:ln>
        </p:spPr>
        <p:txBody>
          <a:bodyPr wrap="square" lIns="0" tIns="0" rIns="0" bIns="0" rtlCol="0"/>
          <a:lstStyle/>
          <a:p>
            <a:endParaRPr/>
          </a:p>
        </p:txBody>
      </p:sp>
      <p:sp>
        <p:nvSpPr>
          <p:cNvPr id="314" name="object 314"/>
          <p:cNvSpPr txBox="1"/>
          <p:nvPr/>
        </p:nvSpPr>
        <p:spPr>
          <a:xfrm>
            <a:off x="7423546" y="672659"/>
            <a:ext cx="2594784" cy="1553502"/>
          </a:xfrm>
          <a:prstGeom prst="rect">
            <a:avLst/>
          </a:prstGeom>
        </p:spPr>
        <p:txBody>
          <a:bodyPr vert="horz" wrap="square" lIns="0" tIns="0" rIns="0" bIns="0" rtlCol="0">
            <a:spAutoFit/>
          </a:bodyPr>
          <a:lstStyle/>
          <a:p>
            <a:pPr marL="12700" algn="just">
              <a:lnSpc>
                <a:spcPct val="100000"/>
              </a:lnSpc>
            </a:pPr>
            <a:r>
              <a:rPr lang="ja-JP" altLang="en-US" sz="1950" spc="-155" dirty="0">
                <a:solidFill>
                  <a:srgbClr val="E30613"/>
                </a:solidFill>
                <a:latin typeface="Arial"/>
                <a:cs typeface="Arial"/>
              </a:rPr>
              <a:t>モジュール設計</a:t>
            </a:r>
            <a:endParaRPr sz="1950" dirty="0">
              <a:latin typeface="Arial"/>
              <a:cs typeface="Arial"/>
            </a:endParaRPr>
          </a:p>
          <a:p>
            <a:pPr marL="12700" marR="5080">
              <a:lnSpc>
                <a:spcPct val="104400"/>
              </a:lnSpc>
              <a:spcBef>
                <a:spcPts val="685"/>
              </a:spcBef>
            </a:pPr>
            <a:r>
              <a:rPr sz="1050" dirty="0" err="1">
                <a:solidFill>
                  <a:srgbClr val="7C7B7B"/>
                </a:solidFill>
                <a:latin typeface="Arial"/>
                <a:cs typeface="Arial"/>
              </a:rPr>
              <a:t>当社の機械はモジュ</a:t>
            </a:r>
            <a:r>
              <a:rPr lang="ja-JP" altLang="en-US" sz="1050" dirty="0">
                <a:solidFill>
                  <a:srgbClr val="7C7B7B"/>
                </a:solidFill>
                <a:latin typeface="Arial"/>
                <a:cs typeface="Arial"/>
              </a:rPr>
              <a:t>ール</a:t>
            </a:r>
            <a:r>
              <a:rPr sz="1050" dirty="0" err="1">
                <a:solidFill>
                  <a:srgbClr val="7C7B7B"/>
                </a:solidFill>
                <a:latin typeface="Arial"/>
                <a:cs typeface="Arial"/>
              </a:rPr>
              <a:t>設計になっているため、パンチング、ミシン目、追加</a:t>
            </a:r>
            <a:r>
              <a:rPr lang="ja-JP" altLang="en-US" sz="1050" dirty="0">
                <a:solidFill>
                  <a:srgbClr val="7C7B7B"/>
                </a:solidFill>
                <a:latin typeface="Arial"/>
                <a:cs typeface="Arial"/>
              </a:rPr>
              <a:t>溶着、底</a:t>
            </a:r>
            <a:r>
              <a:rPr sz="1050" dirty="0" err="1">
                <a:solidFill>
                  <a:srgbClr val="7C7B7B"/>
                </a:solidFill>
                <a:latin typeface="Arial"/>
                <a:cs typeface="Arial"/>
              </a:rPr>
              <a:t>折りユニット</a:t>
            </a:r>
            <a:r>
              <a:rPr sz="1050" dirty="0">
                <a:solidFill>
                  <a:srgbClr val="7C7B7B"/>
                </a:solidFill>
                <a:latin typeface="Arial"/>
                <a:cs typeface="Arial"/>
              </a:rPr>
              <a:t>、</a:t>
            </a:r>
            <a:r>
              <a:rPr lang="ja-JP" altLang="en-US" sz="1050" dirty="0">
                <a:solidFill>
                  <a:srgbClr val="7C7B7B"/>
                </a:solidFill>
                <a:latin typeface="Arial"/>
                <a:cs typeface="Arial"/>
              </a:rPr>
              <a:t>スリップ</a:t>
            </a:r>
            <a:r>
              <a:rPr sz="1050" dirty="0" err="1">
                <a:solidFill>
                  <a:srgbClr val="7C7B7B"/>
                </a:solidFill>
                <a:latin typeface="Arial"/>
                <a:cs typeface="Arial"/>
              </a:rPr>
              <a:t>など、お客様</a:t>
            </a:r>
            <a:r>
              <a:rPr lang="ja-JP" altLang="en-US" sz="1050" dirty="0">
                <a:solidFill>
                  <a:srgbClr val="7C7B7B"/>
                </a:solidFill>
                <a:latin typeface="Arial"/>
                <a:cs typeface="Arial"/>
              </a:rPr>
              <a:t>ご要望</a:t>
            </a:r>
            <a:r>
              <a:rPr sz="1050" dirty="0" err="1">
                <a:solidFill>
                  <a:srgbClr val="7C7B7B"/>
                </a:solidFill>
                <a:latin typeface="Arial"/>
                <a:cs typeface="Arial"/>
              </a:rPr>
              <a:t>の拡張機能を</a:t>
            </a:r>
            <a:r>
              <a:rPr lang="ja-JP" altLang="en-US" sz="1050" dirty="0">
                <a:solidFill>
                  <a:srgbClr val="7C7B7B"/>
                </a:solidFill>
                <a:latin typeface="Arial"/>
                <a:cs typeface="Arial"/>
              </a:rPr>
              <a:t>、</a:t>
            </a:r>
            <a:r>
              <a:rPr sz="1050" dirty="0" err="1">
                <a:solidFill>
                  <a:srgbClr val="7C7B7B"/>
                </a:solidFill>
                <a:latin typeface="Arial"/>
                <a:cs typeface="Arial"/>
              </a:rPr>
              <a:t>いつでも簡単に</a:t>
            </a:r>
            <a:r>
              <a:rPr lang="ja-JP" altLang="en-US" sz="1050" dirty="0">
                <a:solidFill>
                  <a:srgbClr val="7C7B7B"/>
                </a:solidFill>
                <a:latin typeface="Arial"/>
                <a:cs typeface="Arial"/>
              </a:rPr>
              <a:t>装備</a:t>
            </a:r>
            <a:r>
              <a:rPr sz="1050" dirty="0" err="1">
                <a:solidFill>
                  <a:srgbClr val="7C7B7B"/>
                </a:solidFill>
                <a:latin typeface="Arial"/>
                <a:cs typeface="Arial"/>
              </a:rPr>
              <a:t>することが可能です。これにより、変化する市場要件に迅速に対応することが</a:t>
            </a:r>
            <a:r>
              <a:rPr lang="ja-JP" altLang="en-US" sz="1050" dirty="0">
                <a:solidFill>
                  <a:srgbClr val="7C7B7B"/>
                </a:solidFill>
                <a:latin typeface="Arial"/>
                <a:cs typeface="Arial"/>
              </a:rPr>
              <a:t>可能になります。</a:t>
            </a:r>
            <a:endParaRPr sz="1050" dirty="0">
              <a:latin typeface="Arial"/>
              <a:cs typeface="Arial"/>
            </a:endParaRPr>
          </a:p>
        </p:txBody>
      </p:sp>
      <p:sp>
        <p:nvSpPr>
          <p:cNvPr id="315" name="object 315"/>
          <p:cNvSpPr/>
          <p:nvPr/>
        </p:nvSpPr>
        <p:spPr>
          <a:xfrm>
            <a:off x="19850251" y="8"/>
            <a:ext cx="254000" cy="1777364"/>
          </a:xfrm>
          <a:custGeom>
            <a:avLst/>
            <a:gdLst/>
            <a:ahLst/>
            <a:cxnLst/>
            <a:rect l="l" t="t" r="r" b="b"/>
            <a:pathLst>
              <a:path w="254000" h="1777364">
                <a:moveTo>
                  <a:pt x="253841" y="0"/>
                </a:moveTo>
                <a:lnTo>
                  <a:pt x="0" y="0"/>
                </a:lnTo>
                <a:lnTo>
                  <a:pt x="0" y="1723292"/>
                </a:lnTo>
                <a:lnTo>
                  <a:pt x="253841" y="1776878"/>
                </a:lnTo>
                <a:lnTo>
                  <a:pt x="253841" y="0"/>
                </a:lnTo>
                <a:close/>
              </a:path>
            </a:pathLst>
          </a:custGeom>
          <a:solidFill>
            <a:srgbClr val="C6C6C6"/>
          </a:solidFill>
        </p:spPr>
        <p:txBody>
          <a:bodyPr wrap="square" lIns="0" tIns="0" rIns="0" bIns="0" rtlCol="0"/>
          <a:lstStyle/>
          <a:p>
            <a:endParaRPr/>
          </a:p>
        </p:txBody>
      </p:sp>
      <p:sp>
        <p:nvSpPr>
          <p:cNvPr id="316" name="object 316"/>
          <p:cNvSpPr/>
          <p:nvPr/>
        </p:nvSpPr>
        <p:spPr>
          <a:xfrm>
            <a:off x="19850258" y="1723065"/>
            <a:ext cx="253829" cy="1830464"/>
          </a:xfrm>
          <a:prstGeom prst="rect">
            <a:avLst/>
          </a:prstGeom>
          <a:blipFill>
            <a:blip r:embed="rId27" cstate="print"/>
            <a:stretch>
              <a:fillRect/>
            </a:stretch>
          </a:blipFill>
        </p:spPr>
        <p:txBody>
          <a:bodyPr wrap="square" lIns="0" tIns="0" rIns="0" bIns="0" rtlCol="0"/>
          <a:lstStyle/>
          <a:p>
            <a:endParaRPr/>
          </a:p>
        </p:txBody>
      </p:sp>
      <p:sp>
        <p:nvSpPr>
          <p:cNvPr id="317" name="object 317"/>
          <p:cNvSpPr/>
          <p:nvPr/>
        </p:nvSpPr>
        <p:spPr>
          <a:xfrm>
            <a:off x="19850251" y="3499601"/>
            <a:ext cx="254000" cy="1830705"/>
          </a:xfrm>
          <a:custGeom>
            <a:avLst/>
            <a:gdLst/>
            <a:ahLst/>
            <a:cxnLst/>
            <a:rect l="l" t="t" r="r" b="b"/>
            <a:pathLst>
              <a:path w="254000" h="1830704">
                <a:moveTo>
                  <a:pt x="0" y="0"/>
                </a:moveTo>
                <a:lnTo>
                  <a:pt x="0" y="1776878"/>
                </a:lnTo>
                <a:lnTo>
                  <a:pt x="253841" y="1830464"/>
                </a:lnTo>
                <a:lnTo>
                  <a:pt x="253841" y="53586"/>
                </a:lnTo>
                <a:lnTo>
                  <a:pt x="0" y="0"/>
                </a:lnTo>
                <a:close/>
              </a:path>
            </a:pathLst>
          </a:custGeom>
          <a:solidFill>
            <a:srgbClr val="C6C6C6"/>
          </a:solidFill>
        </p:spPr>
        <p:txBody>
          <a:bodyPr wrap="square" lIns="0" tIns="0" rIns="0" bIns="0" rtlCol="0"/>
          <a:lstStyle/>
          <a:p>
            <a:endParaRPr/>
          </a:p>
        </p:txBody>
      </p:sp>
      <p:sp>
        <p:nvSpPr>
          <p:cNvPr id="318" name="object 318"/>
          <p:cNvSpPr/>
          <p:nvPr/>
        </p:nvSpPr>
        <p:spPr>
          <a:xfrm>
            <a:off x="19850251" y="5276153"/>
            <a:ext cx="254000" cy="1831975"/>
          </a:xfrm>
          <a:custGeom>
            <a:avLst/>
            <a:gdLst/>
            <a:ahLst/>
            <a:cxnLst/>
            <a:rect l="l" t="t" r="r" b="b"/>
            <a:pathLst>
              <a:path w="254000" h="1831975">
                <a:moveTo>
                  <a:pt x="0" y="0"/>
                </a:moveTo>
                <a:lnTo>
                  <a:pt x="0" y="1831359"/>
                </a:lnTo>
                <a:lnTo>
                  <a:pt x="253841" y="1830452"/>
                </a:lnTo>
                <a:lnTo>
                  <a:pt x="253841" y="53574"/>
                </a:lnTo>
                <a:lnTo>
                  <a:pt x="0" y="0"/>
                </a:lnTo>
                <a:close/>
              </a:path>
            </a:pathLst>
          </a:custGeom>
          <a:solidFill>
            <a:srgbClr val="C6C6C6"/>
          </a:solidFill>
        </p:spPr>
        <p:txBody>
          <a:bodyPr wrap="square" lIns="0" tIns="0" rIns="0" bIns="0" rtlCol="0"/>
          <a:lstStyle/>
          <a:p>
            <a:endParaRPr/>
          </a:p>
        </p:txBody>
      </p:sp>
      <p:sp>
        <p:nvSpPr>
          <p:cNvPr id="319" name="object 319"/>
          <p:cNvSpPr txBox="1"/>
          <p:nvPr/>
        </p:nvSpPr>
        <p:spPr>
          <a:xfrm>
            <a:off x="19913893" y="1921490"/>
            <a:ext cx="156845" cy="1487805"/>
          </a:xfrm>
          <a:prstGeom prst="rect">
            <a:avLst/>
          </a:prstGeom>
        </p:spPr>
        <p:txBody>
          <a:bodyPr vert="vert270" wrap="square" lIns="0" tIns="0" rIns="0" bIns="0" rtlCol="0">
            <a:spAutoFit/>
          </a:bodyPr>
          <a:lstStyle/>
          <a:p>
            <a:pPr marL="12700">
              <a:lnSpc>
                <a:spcPts val="1080"/>
              </a:lnSpc>
            </a:pPr>
            <a:r>
              <a:rPr sz="1000" dirty="0">
                <a:solidFill>
                  <a:srgbClr val="FFFFFF"/>
                </a:solidFill>
                <a:latin typeface="Calibri"/>
                <a:cs typeface="Calibri"/>
              </a:rPr>
              <a:t>製袋機</a:t>
            </a:r>
            <a:endParaRPr sz="1000">
              <a:latin typeface="Calibri"/>
              <a:cs typeface="Calibri"/>
            </a:endParaRPr>
          </a:p>
        </p:txBody>
      </p:sp>
      <p:sp>
        <p:nvSpPr>
          <p:cNvPr id="320" name="object 320"/>
          <p:cNvSpPr/>
          <p:nvPr/>
        </p:nvSpPr>
        <p:spPr>
          <a:xfrm>
            <a:off x="14018567" y="4594530"/>
            <a:ext cx="3457580" cy="1361252"/>
          </a:xfrm>
          <a:prstGeom prst="rect">
            <a:avLst/>
          </a:prstGeom>
          <a:blipFill>
            <a:blip r:embed="rId28" cstate="print"/>
            <a:stretch>
              <a:fillRect/>
            </a:stretch>
          </a:blipFill>
        </p:spPr>
        <p:txBody>
          <a:bodyPr wrap="square" lIns="0" tIns="0" rIns="0" bIns="0" rtlCol="0"/>
          <a:lstStyle/>
          <a:p>
            <a:endParaRPr/>
          </a:p>
        </p:txBody>
      </p:sp>
      <p:sp>
        <p:nvSpPr>
          <p:cNvPr id="321" name="object 321"/>
          <p:cNvSpPr/>
          <p:nvPr/>
        </p:nvSpPr>
        <p:spPr>
          <a:xfrm>
            <a:off x="19850258" y="3553756"/>
            <a:ext cx="254000" cy="3554095"/>
          </a:xfrm>
          <a:custGeom>
            <a:avLst/>
            <a:gdLst/>
            <a:ahLst/>
            <a:cxnLst/>
            <a:rect l="l" t="t" r="r" b="b"/>
            <a:pathLst>
              <a:path w="254000" h="3554095">
                <a:moveTo>
                  <a:pt x="0" y="3553756"/>
                </a:moveTo>
                <a:lnTo>
                  <a:pt x="253841" y="3553756"/>
                </a:lnTo>
                <a:lnTo>
                  <a:pt x="253841" y="0"/>
                </a:lnTo>
                <a:lnTo>
                  <a:pt x="0" y="0"/>
                </a:lnTo>
                <a:lnTo>
                  <a:pt x="0" y="3553756"/>
                </a:lnTo>
                <a:close/>
              </a:path>
            </a:pathLst>
          </a:custGeom>
          <a:solidFill>
            <a:srgbClr val="C6C6C6"/>
          </a:solidFill>
        </p:spPr>
        <p:txBody>
          <a:bodyPr wrap="square" lIns="0" tIns="0" rIns="0" bIns="0" rtlCol="0"/>
          <a:lstStyle/>
          <a:p>
            <a:endParaRPr/>
          </a:p>
        </p:txBody>
      </p:sp>
      <p:sp>
        <p:nvSpPr>
          <p:cNvPr id="322" name="object 322"/>
          <p:cNvSpPr/>
          <p:nvPr/>
        </p:nvSpPr>
        <p:spPr>
          <a:xfrm>
            <a:off x="20104100" y="1776878"/>
            <a:ext cx="0" cy="1776730"/>
          </a:xfrm>
          <a:custGeom>
            <a:avLst/>
            <a:gdLst/>
            <a:ahLst/>
            <a:cxnLst/>
            <a:rect l="l" t="t" r="r" b="b"/>
            <a:pathLst>
              <a:path h="1776729">
                <a:moveTo>
                  <a:pt x="0" y="1776197"/>
                </a:moveTo>
                <a:lnTo>
                  <a:pt x="0" y="0"/>
                </a:lnTo>
                <a:lnTo>
                  <a:pt x="0" y="1776197"/>
                </a:lnTo>
              </a:path>
            </a:pathLst>
          </a:custGeom>
        </p:spPr>
        <p:txBody>
          <a:bodyPr wrap="square" lIns="0" tIns="0" rIns="0" bIns="0" rtlCol="0"/>
          <a:lstStyle/>
          <a:p>
            <a:endParaRPr/>
          </a:p>
        </p:txBody>
      </p:sp>
      <p:sp>
        <p:nvSpPr>
          <p:cNvPr id="323" name="object 323"/>
          <p:cNvSpPr txBox="1"/>
          <p:nvPr/>
        </p:nvSpPr>
        <p:spPr>
          <a:xfrm>
            <a:off x="584069" y="941756"/>
            <a:ext cx="3050642" cy="861774"/>
          </a:xfrm>
          <a:prstGeom prst="rect">
            <a:avLst/>
          </a:prstGeom>
        </p:spPr>
        <p:txBody>
          <a:bodyPr vert="horz" wrap="square" lIns="0" tIns="0" rIns="0" bIns="0" rtlCol="0">
            <a:spAutoFit/>
          </a:bodyPr>
          <a:lstStyle/>
          <a:p>
            <a:pPr marL="12700">
              <a:lnSpc>
                <a:spcPct val="100000"/>
              </a:lnSpc>
            </a:pPr>
            <a:r>
              <a:rPr sz="5600" spc="114" dirty="0">
                <a:solidFill>
                  <a:srgbClr val="7C7B7B"/>
                </a:solidFill>
                <a:latin typeface="Arial Narrow"/>
                <a:cs typeface="Arial Narrow"/>
              </a:rPr>
              <a:t>製袋</a:t>
            </a:r>
            <a:r>
              <a:rPr sz="5600" spc="-55" dirty="0">
                <a:solidFill>
                  <a:srgbClr val="7C7B7B"/>
                </a:solidFill>
                <a:latin typeface="Arial Narrow"/>
                <a:cs typeface="Arial Narrow"/>
              </a:rPr>
              <a:t>機</a:t>
            </a:r>
            <a:endParaRPr sz="5600" dirty="0">
              <a:latin typeface="Arial Narrow"/>
              <a:cs typeface="Arial Narrow"/>
            </a:endParaRPr>
          </a:p>
        </p:txBody>
      </p:sp>
      <p:sp>
        <p:nvSpPr>
          <p:cNvPr id="325" name="object 325"/>
          <p:cNvSpPr txBox="1"/>
          <p:nvPr/>
        </p:nvSpPr>
        <p:spPr>
          <a:xfrm>
            <a:off x="14252404" y="4050925"/>
            <a:ext cx="370840" cy="1042035"/>
          </a:xfrm>
          <a:prstGeom prst="rect">
            <a:avLst/>
          </a:prstGeom>
        </p:spPr>
        <p:txBody>
          <a:bodyPr vert="horz" wrap="square" lIns="0" tIns="0" rIns="0" bIns="0" rtlCol="0">
            <a:spAutoFit/>
          </a:bodyPr>
          <a:lstStyle/>
          <a:p>
            <a:pPr marL="12700">
              <a:lnSpc>
                <a:spcPct val="100000"/>
              </a:lnSpc>
            </a:pPr>
            <a:r>
              <a:rPr sz="6550" spc="-570" dirty="0">
                <a:solidFill>
                  <a:srgbClr val="FFFFFF"/>
                </a:solidFill>
                <a:latin typeface="Century Gothic"/>
                <a:cs typeface="Century Gothic"/>
              </a:rPr>
              <a:t>"</a:t>
            </a:r>
            <a:endParaRPr sz="6550">
              <a:latin typeface="Century Gothic"/>
              <a:cs typeface="Century Gothic"/>
            </a:endParaRPr>
          </a:p>
        </p:txBody>
      </p:sp>
      <p:sp>
        <p:nvSpPr>
          <p:cNvPr id="326" name="object 326"/>
          <p:cNvSpPr txBox="1"/>
          <p:nvPr/>
        </p:nvSpPr>
        <p:spPr>
          <a:xfrm rot="10800000">
            <a:off x="16661997" y="5249693"/>
            <a:ext cx="904830" cy="835660"/>
          </a:xfrm>
          <a:prstGeom prst="rect">
            <a:avLst/>
          </a:prstGeom>
        </p:spPr>
        <p:txBody>
          <a:bodyPr vert="horz" wrap="square" lIns="0" tIns="0" rIns="0" bIns="0" rtlCol="0">
            <a:spAutoFit/>
          </a:bodyPr>
          <a:lstStyle/>
          <a:p>
            <a:pPr>
              <a:lnSpc>
                <a:spcPts val="6580"/>
              </a:lnSpc>
            </a:pPr>
            <a:r>
              <a:rPr sz="6550" spc="-570" dirty="0">
                <a:solidFill>
                  <a:srgbClr val="FFFFFF"/>
                </a:solidFill>
                <a:latin typeface="Century Gothic"/>
                <a:cs typeface="Century Gothic"/>
              </a:rPr>
              <a:t>"</a:t>
            </a:r>
            <a:endParaRPr sz="6550" dirty="0">
              <a:latin typeface="Century Gothic"/>
              <a:cs typeface="Century Gothic"/>
            </a:endParaRPr>
          </a:p>
        </p:txBody>
      </p:sp>
      <p:sp>
        <p:nvSpPr>
          <p:cNvPr id="327" name="object 327"/>
          <p:cNvSpPr txBox="1"/>
          <p:nvPr/>
        </p:nvSpPr>
        <p:spPr>
          <a:xfrm>
            <a:off x="14252404" y="4625777"/>
            <a:ext cx="3007463" cy="1513235"/>
          </a:xfrm>
          <a:prstGeom prst="rect">
            <a:avLst/>
          </a:prstGeom>
        </p:spPr>
        <p:txBody>
          <a:bodyPr vert="horz" wrap="square" lIns="0" tIns="0" rIns="0" bIns="0" rtlCol="0">
            <a:spAutoFit/>
          </a:bodyPr>
          <a:lstStyle/>
          <a:p>
            <a:pPr marL="12700" marR="5080" algn="ctr"/>
            <a:r>
              <a:rPr sz="1300" spc="-30" dirty="0" err="1">
                <a:solidFill>
                  <a:srgbClr val="FFFFFF"/>
                </a:solidFill>
                <a:latin typeface="Calibri"/>
                <a:cs typeface="Calibri"/>
              </a:rPr>
              <a:t>B&amp;Bの</a:t>
            </a:r>
            <a:r>
              <a:rPr sz="1300" spc="100" dirty="0" err="1">
                <a:solidFill>
                  <a:srgbClr val="FFFFFF"/>
                </a:solidFill>
                <a:latin typeface="Calibri"/>
                <a:cs typeface="Calibri"/>
              </a:rPr>
              <a:t>DNAは</a:t>
            </a:r>
            <a:r>
              <a:rPr sz="1300" spc="-25" dirty="0" err="1">
                <a:solidFill>
                  <a:srgbClr val="FFFFFF"/>
                </a:solidFill>
                <a:latin typeface="Calibri"/>
                <a:cs typeface="Calibri"/>
              </a:rPr>
              <a:t>、</a:t>
            </a:r>
            <a:r>
              <a:rPr sz="1300" spc="-20" dirty="0" err="1">
                <a:solidFill>
                  <a:srgbClr val="FFFFFF"/>
                </a:solidFill>
                <a:latin typeface="Calibri"/>
                <a:cs typeface="Calibri"/>
              </a:rPr>
              <a:t>私たちの</a:t>
            </a:r>
            <a:r>
              <a:rPr lang="ja-JP" altLang="en-US" sz="1300" spc="-40" dirty="0">
                <a:solidFill>
                  <a:srgbClr val="FFFFFF"/>
                </a:solidFill>
                <a:latin typeface="Calibri"/>
                <a:cs typeface="Calibri"/>
              </a:rPr>
              <a:t>優先</a:t>
            </a:r>
            <a:r>
              <a:rPr lang="ja-JP" altLang="en-US" sz="1300" spc="-30" dirty="0">
                <a:solidFill>
                  <a:srgbClr val="FFFFFF"/>
                </a:solidFill>
                <a:latin typeface="Calibri"/>
                <a:cs typeface="Calibri"/>
              </a:rPr>
              <a:t>事項</a:t>
            </a:r>
            <a:r>
              <a:rPr sz="1300" spc="-30" dirty="0" err="1">
                <a:solidFill>
                  <a:srgbClr val="FFFFFF"/>
                </a:solidFill>
                <a:latin typeface="Calibri"/>
                <a:cs typeface="Calibri"/>
              </a:rPr>
              <a:t>に</a:t>
            </a:r>
            <a:r>
              <a:rPr sz="1300" spc="-20" dirty="0" err="1">
                <a:solidFill>
                  <a:srgbClr val="FFFFFF"/>
                </a:solidFill>
                <a:latin typeface="Calibri"/>
                <a:cs typeface="Calibri"/>
              </a:rPr>
              <a:t>反映されています</a:t>
            </a:r>
            <a:r>
              <a:rPr sz="1300" spc="-20" dirty="0">
                <a:solidFill>
                  <a:srgbClr val="FFFFFF"/>
                </a:solidFill>
                <a:latin typeface="Calibri"/>
                <a:cs typeface="Calibri"/>
              </a:rPr>
              <a:t>。</a:t>
            </a:r>
            <a:r>
              <a:rPr lang="ja-JP" altLang="en-US" sz="1300" spc="-20" dirty="0">
                <a:solidFill>
                  <a:srgbClr val="FFFFFF"/>
                </a:solidFill>
                <a:latin typeface="Calibri"/>
                <a:cs typeface="Calibri"/>
              </a:rPr>
              <a:t>私共の、</a:t>
            </a:r>
            <a:r>
              <a:rPr sz="1300" spc="10" dirty="0" err="1">
                <a:solidFill>
                  <a:srgbClr val="FFFFFF"/>
                </a:solidFill>
                <a:latin typeface="Calibri"/>
                <a:cs typeface="Calibri"/>
              </a:rPr>
              <a:t>新製品と</a:t>
            </a:r>
            <a:r>
              <a:rPr sz="1300" spc="-20" dirty="0" err="1">
                <a:solidFill>
                  <a:srgbClr val="FFFFFF"/>
                </a:solidFill>
                <a:latin typeface="Calibri"/>
                <a:cs typeface="Calibri"/>
              </a:rPr>
              <a:t>必要と</a:t>
            </a:r>
            <a:r>
              <a:rPr lang="ja-JP" altLang="en-US" sz="1300" spc="-20" dirty="0">
                <a:solidFill>
                  <a:srgbClr val="FFFFFF"/>
                </a:solidFill>
                <a:latin typeface="Calibri"/>
                <a:cs typeface="Calibri"/>
              </a:rPr>
              <a:t>される</a:t>
            </a:r>
            <a:r>
              <a:rPr sz="1300" spc="-15" dirty="0" err="1">
                <a:solidFill>
                  <a:srgbClr val="FFFFFF"/>
                </a:solidFill>
                <a:latin typeface="Calibri"/>
                <a:cs typeface="Calibri"/>
              </a:rPr>
              <a:t>技術的ソリューション</a:t>
            </a:r>
            <a:r>
              <a:rPr lang="ja-JP" altLang="en-US" sz="1300" spc="-15" dirty="0">
                <a:solidFill>
                  <a:srgbClr val="FFFFFF"/>
                </a:solidFill>
                <a:latin typeface="Calibri"/>
                <a:cs typeface="Calibri"/>
              </a:rPr>
              <a:t>（解決策）</a:t>
            </a:r>
            <a:r>
              <a:rPr sz="1300" spc="-15" dirty="0" err="1">
                <a:solidFill>
                  <a:srgbClr val="FFFFFF"/>
                </a:solidFill>
                <a:latin typeface="Calibri"/>
                <a:cs typeface="Calibri"/>
              </a:rPr>
              <a:t>に対する</a:t>
            </a:r>
            <a:r>
              <a:rPr sz="1300" spc="-5" dirty="0" err="1">
                <a:solidFill>
                  <a:srgbClr val="FFFFFF"/>
                </a:solidFill>
                <a:latin typeface="Calibri"/>
                <a:cs typeface="Calibri"/>
              </a:rPr>
              <a:t>情熱</a:t>
            </a:r>
            <a:r>
              <a:rPr lang="ja-JP" altLang="en-US" sz="1300" spc="-5" dirty="0">
                <a:solidFill>
                  <a:srgbClr val="FFFFFF"/>
                </a:solidFill>
                <a:latin typeface="Calibri"/>
                <a:cs typeface="Calibri"/>
              </a:rPr>
              <a:t>に限界は無く、</a:t>
            </a:r>
            <a:r>
              <a:rPr lang="en-US" altLang="ja-JP" sz="1300" spc="-50" dirty="0">
                <a:solidFill>
                  <a:srgbClr val="FFFFFF"/>
                </a:solidFill>
                <a:latin typeface="Calibri"/>
                <a:cs typeface="Calibri"/>
              </a:rPr>
              <a:t>B&amp;B</a:t>
            </a:r>
            <a:r>
              <a:rPr lang="ja-JP" altLang="en-US" sz="1300" spc="-50" dirty="0">
                <a:solidFill>
                  <a:srgbClr val="FFFFFF"/>
                </a:solidFill>
                <a:latin typeface="Calibri"/>
                <a:cs typeface="Calibri"/>
              </a:rPr>
              <a:t>社の技術と情熱が、それを支えてくれています</a:t>
            </a:r>
            <a:r>
              <a:rPr sz="1300" spc="-20" dirty="0">
                <a:solidFill>
                  <a:srgbClr val="FFFFFF"/>
                </a:solidFill>
                <a:latin typeface="Calibri"/>
                <a:cs typeface="Calibri"/>
              </a:rPr>
              <a:t>！</a:t>
            </a:r>
            <a:endParaRPr sz="1300" dirty="0">
              <a:latin typeface="Calibri"/>
              <a:cs typeface="Calibri"/>
            </a:endParaRPr>
          </a:p>
          <a:p>
            <a:pPr marL="481330">
              <a:spcBef>
                <a:spcPts val="1135"/>
              </a:spcBef>
            </a:pPr>
            <a:r>
              <a:rPr sz="750" spc="30" dirty="0">
                <a:solidFill>
                  <a:srgbClr val="FFFFFF"/>
                </a:solidFill>
                <a:latin typeface="Calibri"/>
                <a:cs typeface="Calibri"/>
              </a:rPr>
              <a:t>Jens </a:t>
            </a:r>
            <a:r>
              <a:rPr sz="750" spc="45" dirty="0" err="1">
                <a:solidFill>
                  <a:srgbClr val="FFFFFF"/>
                </a:solidFill>
                <a:latin typeface="Calibri"/>
                <a:cs typeface="Calibri"/>
              </a:rPr>
              <a:t>Kösters（</a:t>
            </a:r>
            <a:r>
              <a:rPr sz="750" spc="60" dirty="0" err="1">
                <a:solidFill>
                  <a:srgbClr val="FFFFFF"/>
                </a:solidFill>
                <a:latin typeface="Calibri"/>
                <a:cs typeface="Calibri"/>
              </a:rPr>
              <a:t>モンディグループ</a:t>
            </a:r>
            <a:r>
              <a:rPr lang="ja-JP" altLang="en-US" sz="750" spc="60" dirty="0">
                <a:solidFill>
                  <a:srgbClr val="FFFFFF"/>
                </a:solidFill>
                <a:latin typeface="Calibri"/>
                <a:cs typeface="Calibri"/>
              </a:rPr>
              <a:t>）</a:t>
            </a:r>
            <a:endParaRPr lang="en-US" sz="750" spc="60" dirty="0">
              <a:solidFill>
                <a:srgbClr val="FFFFFF"/>
              </a:solidFill>
              <a:latin typeface="Calibri"/>
              <a:cs typeface="Calibri"/>
            </a:endParaRPr>
          </a:p>
          <a:p>
            <a:pPr marL="481330">
              <a:lnSpc>
                <a:spcPct val="100000"/>
              </a:lnSpc>
              <a:spcBef>
                <a:spcPts val="1135"/>
              </a:spcBef>
            </a:pPr>
            <a:endParaRPr sz="750" dirty="0">
              <a:latin typeface="Calibri"/>
              <a:cs typeface="Calibri"/>
            </a:endParaRPr>
          </a:p>
        </p:txBody>
      </p:sp>
      <p:sp>
        <p:nvSpPr>
          <p:cNvPr id="328" name="object 328"/>
          <p:cNvSpPr/>
          <p:nvPr/>
        </p:nvSpPr>
        <p:spPr>
          <a:xfrm>
            <a:off x="5117675" y="4793066"/>
            <a:ext cx="4543153" cy="253841"/>
          </a:xfrm>
          <a:prstGeom prst="rect">
            <a:avLst/>
          </a:prstGeom>
          <a:blipFill>
            <a:blip r:embed="rId29" cstate="print"/>
            <a:stretch>
              <a:fillRect/>
            </a:stretch>
          </a:blipFill>
        </p:spPr>
        <p:txBody>
          <a:bodyPr wrap="square" lIns="0" tIns="0" rIns="0" bIns="0" rtlCol="0"/>
          <a:lstStyle/>
          <a:p>
            <a:endParaRPr/>
          </a:p>
        </p:txBody>
      </p:sp>
      <p:sp>
        <p:nvSpPr>
          <p:cNvPr id="329" name="object 329"/>
          <p:cNvSpPr txBox="1"/>
          <p:nvPr/>
        </p:nvSpPr>
        <p:spPr>
          <a:xfrm>
            <a:off x="5191283" y="4835106"/>
            <a:ext cx="1571349" cy="169277"/>
          </a:xfrm>
          <a:prstGeom prst="rect">
            <a:avLst/>
          </a:prstGeom>
        </p:spPr>
        <p:txBody>
          <a:bodyPr vert="horz" wrap="square" lIns="0" tIns="0" rIns="0" bIns="0" rtlCol="0">
            <a:spAutoFit/>
          </a:bodyPr>
          <a:lstStyle/>
          <a:p>
            <a:pPr marL="12700">
              <a:lnSpc>
                <a:spcPct val="100000"/>
              </a:lnSpc>
            </a:pPr>
            <a:r>
              <a:rPr sz="1100" spc="75" dirty="0">
                <a:solidFill>
                  <a:srgbClr val="FFFFFF"/>
                </a:solidFill>
                <a:latin typeface="Calibri"/>
                <a:cs typeface="Calibri"/>
              </a:rPr>
              <a:t>特殊な</a:t>
            </a:r>
            <a:r>
              <a:rPr sz="1100" spc="90" dirty="0">
                <a:solidFill>
                  <a:srgbClr val="FFFFFF"/>
                </a:solidFill>
                <a:latin typeface="Calibri"/>
                <a:cs typeface="Calibri"/>
              </a:rPr>
              <a:t>フォーマット</a:t>
            </a:r>
            <a:endParaRPr sz="1100" dirty="0">
              <a:latin typeface="Calibri"/>
              <a:cs typeface="Calibri"/>
            </a:endParaRPr>
          </a:p>
        </p:txBody>
      </p:sp>
      <p:sp>
        <p:nvSpPr>
          <p:cNvPr id="330" name="object 330"/>
          <p:cNvSpPr/>
          <p:nvPr/>
        </p:nvSpPr>
        <p:spPr>
          <a:xfrm>
            <a:off x="5328811" y="5195248"/>
            <a:ext cx="591109" cy="1068020"/>
          </a:xfrm>
          <a:prstGeom prst="rect">
            <a:avLst/>
          </a:prstGeom>
          <a:blipFill>
            <a:blip r:embed="rId30" cstate="print"/>
            <a:stretch>
              <a:fillRect/>
            </a:stretch>
          </a:blipFill>
        </p:spPr>
        <p:txBody>
          <a:bodyPr wrap="square" lIns="0" tIns="0" rIns="0" bIns="0" rtlCol="0"/>
          <a:lstStyle/>
          <a:p>
            <a:endParaRPr/>
          </a:p>
        </p:txBody>
      </p:sp>
      <p:sp>
        <p:nvSpPr>
          <p:cNvPr id="331" name="object 331"/>
          <p:cNvSpPr/>
          <p:nvPr/>
        </p:nvSpPr>
        <p:spPr>
          <a:xfrm>
            <a:off x="5364010" y="5205761"/>
            <a:ext cx="514984" cy="1016635"/>
          </a:xfrm>
          <a:custGeom>
            <a:avLst/>
            <a:gdLst/>
            <a:ahLst/>
            <a:cxnLst/>
            <a:rect l="l" t="t" r="r" b="b"/>
            <a:pathLst>
              <a:path w="514985" h="1016635">
                <a:moveTo>
                  <a:pt x="85370" y="0"/>
                </a:moveTo>
                <a:lnTo>
                  <a:pt x="85504" y="26058"/>
                </a:lnTo>
                <a:lnTo>
                  <a:pt x="85728" y="87757"/>
                </a:lnTo>
                <a:lnTo>
                  <a:pt x="85700" y="171008"/>
                </a:lnTo>
                <a:lnTo>
                  <a:pt x="85370" y="219215"/>
                </a:lnTo>
                <a:lnTo>
                  <a:pt x="80250" y="268766"/>
                </a:lnTo>
                <a:lnTo>
                  <a:pt x="68773" y="324764"/>
                </a:lnTo>
                <a:lnTo>
                  <a:pt x="54609" y="379329"/>
                </a:lnTo>
                <a:lnTo>
                  <a:pt x="41431" y="424581"/>
                </a:lnTo>
                <a:lnTo>
                  <a:pt x="33659" y="461589"/>
                </a:lnTo>
                <a:lnTo>
                  <a:pt x="27859" y="509967"/>
                </a:lnTo>
                <a:lnTo>
                  <a:pt x="17223" y="629465"/>
                </a:lnTo>
                <a:lnTo>
                  <a:pt x="9910" y="694899"/>
                </a:lnTo>
                <a:lnTo>
                  <a:pt x="1955" y="759330"/>
                </a:lnTo>
                <a:lnTo>
                  <a:pt x="0" y="798418"/>
                </a:lnTo>
                <a:lnTo>
                  <a:pt x="4671" y="828014"/>
                </a:lnTo>
                <a:lnTo>
                  <a:pt x="16596" y="863968"/>
                </a:lnTo>
                <a:lnTo>
                  <a:pt x="144591" y="1006291"/>
                </a:lnTo>
                <a:lnTo>
                  <a:pt x="151516" y="1013843"/>
                </a:lnTo>
                <a:lnTo>
                  <a:pt x="157009" y="1016559"/>
                </a:lnTo>
                <a:lnTo>
                  <a:pt x="163934" y="1014619"/>
                </a:lnTo>
                <a:lnTo>
                  <a:pt x="175157" y="1008201"/>
                </a:lnTo>
                <a:lnTo>
                  <a:pt x="473176" y="881161"/>
                </a:lnTo>
                <a:lnTo>
                  <a:pt x="491967" y="872236"/>
                </a:lnTo>
                <a:lnTo>
                  <a:pt x="501712" y="863490"/>
                </a:lnTo>
                <a:lnTo>
                  <a:pt x="505548" y="849730"/>
                </a:lnTo>
                <a:lnTo>
                  <a:pt x="506608" y="825760"/>
                </a:lnTo>
                <a:lnTo>
                  <a:pt x="506190" y="815955"/>
                </a:lnTo>
                <a:lnTo>
                  <a:pt x="506130" y="780986"/>
                </a:lnTo>
                <a:lnTo>
                  <a:pt x="508220" y="712526"/>
                </a:lnTo>
                <a:lnTo>
                  <a:pt x="514249" y="602246"/>
                </a:lnTo>
                <a:lnTo>
                  <a:pt x="514762" y="529125"/>
                </a:lnTo>
                <a:lnTo>
                  <a:pt x="508056" y="463256"/>
                </a:lnTo>
                <a:lnTo>
                  <a:pt x="496505" y="405224"/>
                </a:lnTo>
                <a:lnTo>
                  <a:pt x="482480" y="355612"/>
                </a:lnTo>
                <a:lnTo>
                  <a:pt x="468356" y="315007"/>
                </a:lnTo>
                <a:lnTo>
                  <a:pt x="456504" y="283993"/>
                </a:lnTo>
                <a:lnTo>
                  <a:pt x="449296" y="263154"/>
                </a:lnTo>
                <a:lnTo>
                  <a:pt x="443938" y="240080"/>
                </a:lnTo>
                <a:lnTo>
                  <a:pt x="442252" y="214678"/>
                </a:lnTo>
                <a:lnTo>
                  <a:pt x="444327" y="171008"/>
                </a:lnTo>
                <a:lnTo>
                  <a:pt x="450252" y="93130"/>
                </a:lnTo>
                <a:lnTo>
                  <a:pt x="85370" y="0"/>
                </a:lnTo>
                <a:close/>
              </a:path>
            </a:pathLst>
          </a:custGeom>
          <a:solidFill>
            <a:srgbClr val="EDEDED"/>
          </a:solidFill>
        </p:spPr>
        <p:txBody>
          <a:bodyPr wrap="square" lIns="0" tIns="0" rIns="0" bIns="0" rtlCol="0"/>
          <a:lstStyle/>
          <a:p>
            <a:endParaRPr/>
          </a:p>
        </p:txBody>
      </p:sp>
      <p:sp>
        <p:nvSpPr>
          <p:cNvPr id="332" name="object 332"/>
          <p:cNvSpPr/>
          <p:nvPr/>
        </p:nvSpPr>
        <p:spPr>
          <a:xfrm>
            <a:off x="5364010" y="5205761"/>
            <a:ext cx="514984" cy="1016635"/>
          </a:xfrm>
          <a:custGeom>
            <a:avLst/>
            <a:gdLst/>
            <a:ahLst/>
            <a:cxnLst/>
            <a:rect l="l" t="t" r="r" b="b"/>
            <a:pathLst>
              <a:path w="514985" h="1016635">
                <a:moveTo>
                  <a:pt x="144591" y="1006291"/>
                </a:moveTo>
                <a:lnTo>
                  <a:pt x="16596" y="863968"/>
                </a:lnTo>
                <a:lnTo>
                  <a:pt x="4671" y="828014"/>
                </a:lnTo>
                <a:lnTo>
                  <a:pt x="0" y="798418"/>
                </a:lnTo>
                <a:lnTo>
                  <a:pt x="1955" y="759330"/>
                </a:lnTo>
                <a:lnTo>
                  <a:pt x="9910" y="694899"/>
                </a:lnTo>
                <a:lnTo>
                  <a:pt x="17223" y="629465"/>
                </a:lnTo>
                <a:lnTo>
                  <a:pt x="22793" y="566874"/>
                </a:lnTo>
                <a:lnTo>
                  <a:pt x="27859" y="509967"/>
                </a:lnTo>
                <a:lnTo>
                  <a:pt x="33659" y="461589"/>
                </a:lnTo>
                <a:lnTo>
                  <a:pt x="54609" y="379329"/>
                </a:lnTo>
                <a:lnTo>
                  <a:pt x="68773" y="324764"/>
                </a:lnTo>
                <a:lnTo>
                  <a:pt x="80250" y="268766"/>
                </a:lnTo>
                <a:lnTo>
                  <a:pt x="85370" y="219215"/>
                </a:lnTo>
                <a:lnTo>
                  <a:pt x="85772" y="160382"/>
                </a:lnTo>
                <a:lnTo>
                  <a:pt x="85728" y="87757"/>
                </a:lnTo>
                <a:lnTo>
                  <a:pt x="85504" y="26058"/>
                </a:lnTo>
                <a:lnTo>
                  <a:pt x="85370" y="0"/>
                </a:lnTo>
                <a:lnTo>
                  <a:pt x="450252" y="93130"/>
                </a:lnTo>
                <a:lnTo>
                  <a:pt x="444327" y="171008"/>
                </a:lnTo>
                <a:lnTo>
                  <a:pt x="442252" y="214678"/>
                </a:lnTo>
                <a:lnTo>
                  <a:pt x="443938" y="240080"/>
                </a:lnTo>
                <a:lnTo>
                  <a:pt x="449296" y="263154"/>
                </a:lnTo>
                <a:lnTo>
                  <a:pt x="456504" y="283993"/>
                </a:lnTo>
                <a:lnTo>
                  <a:pt x="468356" y="315007"/>
                </a:lnTo>
                <a:lnTo>
                  <a:pt x="482480" y="355612"/>
                </a:lnTo>
                <a:lnTo>
                  <a:pt x="496505" y="405224"/>
                </a:lnTo>
                <a:lnTo>
                  <a:pt x="508056" y="463256"/>
                </a:lnTo>
                <a:lnTo>
                  <a:pt x="514762" y="529125"/>
                </a:lnTo>
                <a:lnTo>
                  <a:pt x="514249" y="602246"/>
                </a:lnTo>
                <a:lnTo>
                  <a:pt x="508220" y="712526"/>
                </a:lnTo>
                <a:lnTo>
                  <a:pt x="506130" y="780986"/>
                </a:lnTo>
                <a:lnTo>
                  <a:pt x="506190" y="815955"/>
                </a:lnTo>
                <a:lnTo>
                  <a:pt x="506608" y="825760"/>
                </a:lnTo>
                <a:lnTo>
                  <a:pt x="505548" y="849730"/>
                </a:lnTo>
                <a:lnTo>
                  <a:pt x="473176" y="881161"/>
                </a:lnTo>
                <a:lnTo>
                  <a:pt x="412910" y="907056"/>
                </a:lnTo>
                <a:lnTo>
                  <a:pt x="311988" y="950054"/>
                </a:lnTo>
                <a:lnTo>
                  <a:pt x="217156" y="990366"/>
                </a:lnTo>
                <a:lnTo>
                  <a:pt x="175157" y="1008201"/>
                </a:lnTo>
                <a:lnTo>
                  <a:pt x="163934" y="1014619"/>
                </a:lnTo>
                <a:lnTo>
                  <a:pt x="157009" y="1016559"/>
                </a:lnTo>
                <a:lnTo>
                  <a:pt x="151516" y="1013843"/>
                </a:lnTo>
                <a:lnTo>
                  <a:pt x="144591" y="1006291"/>
                </a:lnTo>
                <a:close/>
              </a:path>
            </a:pathLst>
          </a:custGeom>
          <a:ln w="6447">
            <a:solidFill>
              <a:srgbClr val="000000"/>
            </a:solidFill>
          </a:ln>
        </p:spPr>
        <p:txBody>
          <a:bodyPr wrap="square" lIns="0" tIns="0" rIns="0" bIns="0" rtlCol="0"/>
          <a:lstStyle/>
          <a:p>
            <a:endParaRPr/>
          </a:p>
        </p:txBody>
      </p:sp>
      <p:sp>
        <p:nvSpPr>
          <p:cNvPr id="333" name="object 333"/>
          <p:cNvSpPr/>
          <p:nvPr/>
        </p:nvSpPr>
        <p:spPr>
          <a:xfrm>
            <a:off x="5465618" y="5466050"/>
            <a:ext cx="81915" cy="742315"/>
          </a:xfrm>
          <a:custGeom>
            <a:avLst/>
            <a:gdLst/>
            <a:ahLst/>
            <a:cxnLst/>
            <a:rect l="l" t="t" r="r" b="b"/>
            <a:pathLst>
              <a:path w="81914" h="742314">
                <a:moveTo>
                  <a:pt x="62087" y="742181"/>
                </a:moveTo>
                <a:lnTo>
                  <a:pt x="75713" y="725167"/>
                </a:lnTo>
                <a:lnTo>
                  <a:pt x="81549" y="699198"/>
                </a:lnTo>
                <a:lnTo>
                  <a:pt x="80758" y="646006"/>
                </a:lnTo>
                <a:lnTo>
                  <a:pt x="74504" y="547323"/>
                </a:lnTo>
                <a:lnTo>
                  <a:pt x="67215" y="466764"/>
                </a:lnTo>
                <a:lnTo>
                  <a:pt x="60937" y="402427"/>
                </a:lnTo>
                <a:lnTo>
                  <a:pt x="53909" y="331932"/>
                </a:lnTo>
                <a:lnTo>
                  <a:pt x="46890" y="262691"/>
                </a:lnTo>
                <a:lnTo>
                  <a:pt x="40633" y="202113"/>
                </a:lnTo>
                <a:lnTo>
                  <a:pt x="35895" y="157610"/>
                </a:lnTo>
                <a:lnTo>
                  <a:pt x="26999" y="108667"/>
                </a:lnTo>
                <a:lnTo>
                  <a:pt x="15641" y="64355"/>
                </a:lnTo>
                <a:lnTo>
                  <a:pt x="4820" y="22014"/>
                </a:lnTo>
                <a:lnTo>
                  <a:pt x="0" y="0"/>
                </a:lnTo>
              </a:path>
            </a:pathLst>
          </a:custGeom>
          <a:ln w="4298">
            <a:solidFill>
              <a:srgbClr val="000000"/>
            </a:solidFill>
          </a:ln>
        </p:spPr>
        <p:txBody>
          <a:bodyPr wrap="square" lIns="0" tIns="0" rIns="0" bIns="0" rtlCol="0"/>
          <a:lstStyle/>
          <a:p>
            <a:endParaRPr/>
          </a:p>
        </p:txBody>
      </p:sp>
      <p:sp>
        <p:nvSpPr>
          <p:cNvPr id="334" name="object 334"/>
          <p:cNvSpPr/>
          <p:nvPr/>
        </p:nvSpPr>
        <p:spPr>
          <a:xfrm>
            <a:off x="5398905" y="5499480"/>
            <a:ext cx="133985" cy="653415"/>
          </a:xfrm>
          <a:custGeom>
            <a:avLst/>
            <a:gdLst/>
            <a:ahLst/>
            <a:cxnLst/>
            <a:rect l="l" t="t" r="r" b="b"/>
            <a:pathLst>
              <a:path w="133985" h="653414">
                <a:moveTo>
                  <a:pt x="63848" y="0"/>
                </a:moveTo>
                <a:lnTo>
                  <a:pt x="39976" y="93946"/>
                </a:lnTo>
                <a:lnTo>
                  <a:pt x="27342" y="145460"/>
                </a:lnTo>
                <a:lnTo>
                  <a:pt x="18954" y="193903"/>
                </a:lnTo>
                <a:lnTo>
                  <a:pt x="15178" y="238797"/>
                </a:lnTo>
                <a:lnTo>
                  <a:pt x="13103" y="282974"/>
                </a:lnTo>
                <a:lnTo>
                  <a:pt x="11566" y="321779"/>
                </a:lnTo>
                <a:lnTo>
                  <a:pt x="9402" y="350554"/>
                </a:lnTo>
                <a:lnTo>
                  <a:pt x="5432" y="383732"/>
                </a:lnTo>
                <a:lnTo>
                  <a:pt x="1283" y="431148"/>
                </a:lnTo>
                <a:lnTo>
                  <a:pt x="0" y="481251"/>
                </a:lnTo>
                <a:lnTo>
                  <a:pt x="4626" y="522488"/>
                </a:lnTo>
                <a:lnTo>
                  <a:pt x="12425" y="535511"/>
                </a:lnTo>
                <a:lnTo>
                  <a:pt x="27187" y="549056"/>
                </a:lnTo>
                <a:lnTo>
                  <a:pt x="45951" y="563166"/>
                </a:lnTo>
                <a:lnTo>
                  <a:pt x="65758" y="577889"/>
                </a:lnTo>
                <a:lnTo>
                  <a:pt x="87235" y="598142"/>
                </a:lnTo>
                <a:lnTo>
                  <a:pt x="109339" y="623141"/>
                </a:lnTo>
                <a:lnTo>
                  <a:pt x="126607" y="644379"/>
                </a:lnTo>
                <a:lnTo>
                  <a:pt x="133577" y="653349"/>
                </a:lnTo>
              </a:path>
            </a:pathLst>
          </a:custGeom>
          <a:ln w="4298">
            <a:solidFill>
              <a:srgbClr val="000000"/>
            </a:solidFill>
          </a:ln>
        </p:spPr>
        <p:txBody>
          <a:bodyPr wrap="square" lIns="0" tIns="0" rIns="0" bIns="0" rtlCol="0"/>
          <a:lstStyle/>
          <a:p>
            <a:endParaRPr/>
          </a:p>
        </p:txBody>
      </p:sp>
      <p:sp>
        <p:nvSpPr>
          <p:cNvPr id="335" name="object 335"/>
          <p:cNvSpPr/>
          <p:nvPr/>
        </p:nvSpPr>
        <p:spPr>
          <a:xfrm>
            <a:off x="5429322" y="6094563"/>
            <a:ext cx="46990" cy="17780"/>
          </a:xfrm>
          <a:custGeom>
            <a:avLst/>
            <a:gdLst/>
            <a:ahLst/>
            <a:cxnLst/>
            <a:rect l="l" t="t" r="r" b="b"/>
            <a:pathLst>
              <a:path w="46989" h="17779">
                <a:moveTo>
                  <a:pt x="0" y="17193"/>
                </a:moveTo>
                <a:lnTo>
                  <a:pt x="46804" y="0"/>
                </a:lnTo>
              </a:path>
            </a:pathLst>
          </a:custGeom>
          <a:ln w="4298">
            <a:solidFill>
              <a:srgbClr val="000000"/>
            </a:solidFill>
          </a:ln>
        </p:spPr>
        <p:txBody>
          <a:bodyPr wrap="square" lIns="0" tIns="0" rIns="0" bIns="0" rtlCol="0"/>
          <a:lstStyle/>
          <a:p>
            <a:endParaRPr/>
          </a:p>
        </p:txBody>
      </p:sp>
      <p:sp>
        <p:nvSpPr>
          <p:cNvPr id="336" name="object 336"/>
          <p:cNvSpPr/>
          <p:nvPr/>
        </p:nvSpPr>
        <p:spPr>
          <a:xfrm>
            <a:off x="5547288" y="5338055"/>
            <a:ext cx="188595" cy="153035"/>
          </a:xfrm>
          <a:custGeom>
            <a:avLst/>
            <a:gdLst/>
            <a:ahLst/>
            <a:cxnLst/>
            <a:rect l="l" t="t" r="r" b="b"/>
            <a:pathLst>
              <a:path w="188595" h="153035">
                <a:moveTo>
                  <a:pt x="151875" y="62087"/>
                </a:moveTo>
                <a:lnTo>
                  <a:pt x="151875" y="83101"/>
                </a:lnTo>
                <a:lnTo>
                  <a:pt x="153039" y="83832"/>
                </a:lnTo>
                <a:lnTo>
                  <a:pt x="155456" y="88235"/>
                </a:lnTo>
                <a:lnTo>
                  <a:pt x="157516" y="99623"/>
                </a:lnTo>
                <a:lnTo>
                  <a:pt x="157606" y="121308"/>
                </a:lnTo>
                <a:lnTo>
                  <a:pt x="156874" y="142651"/>
                </a:lnTo>
                <a:lnTo>
                  <a:pt x="158919" y="152352"/>
                </a:lnTo>
                <a:lnTo>
                  <a:pt x="165799" y="152740"/>
                </a:lnTo>
                <a:lnTo>
                  <a:pt x="179575" y="146143"/>
                </a:lnTo>
                <a:lnTo>
                  <a:pt x="185536" y="62696"/>
                </a:lnTo>
                <a:lnTo>
                  <a:pt x="160149" y="62696"/>
                </a:lnTo>
                <a:lnTo>
                  <a:pt x="151875" y="62087"/>
                </a:lnTo>
                <a:close/>
              </a:path>
              <a:path w="188595" h="153035">
                <a:moveTo>
                  <a:pt x="0" y="0"/>
                </a:moveTo>
                <a:lnTo>
                  <a:pt x="12417" y="38207"/>
                </a:lnTo>
                <a:lnTo>
                  <a:pt x="14327" y="55789"/>
                </a:lnTo>
                <a:lnTo>
                  <a:pt x="15521" y="84295"/>
                </a:lnTo>
                <a:lnTo>
                  <a:pt x="17790" y="113160"/>
                </a:lnTo>
                <a:lnTo>
                  <a:pt x="22924" y="131816"/>
                </a:lnTo>
                <a:lnTo>
                  <a:pt x="30103" y="131666"/>
                </a:lnTo>
                <a:lnTo>
                  <a:pt x="36655" y="117727"/>
                </a:lnTo>
                <a:lnTo>
                  <a:pt x="41595" y="99847"/>
                </a:lnTo>
                <a:lnTo>
                  <a:pt x="43938" y="87877"/>
                </a:lnTo>
                <a:lnTo>
                  <a:pt x="44893" y="80235"/>
                </a:lnTo>
                <a:lnTo>
                  <a:pt x="60176" y="77370"/>
                </a:lnTo>
                <a:lnTo>
                  <a:pt x="63042" y="53490"/>
                </a:lnTo>
                <a:lnTo>
                  <a:pt x="55078" y="49801"/>
                </a:lnTo>
                <a:lnTo>
                  <a:pt x="56499" y="36619"/>
                </a:lnTo>
                <a:lnTo>
                  <a:pt x="61882" y="24200"/>
                </a:lnTo>
                <a:lnTo>
                  <a:pt x="73364" y="18876"/>
                </a:lnTo>
                <a:lnTo>
                  <a:pt x="89395" y="18227"/>
                </a:lnTo>
                <a:lnTo>
                  <a:pt x="132991" y="18227"/>
                </a:lnTo>
                <a:lnTo>
                  <a:pt x="0" y="0"/>
                </a:lnTo>
                <a:close/>
              </a:path>
              <a:path w="188595" h="153035">
                <a:moveTo>
                  <a:pt x="132991" y="18227"/>
                </a:moveTo>
                <a:lnTo>
                  <a:pt x="89395" y="18227"/>
                </a:lnTo>
                <a:lnTo>
                  <a:pt x="128681" y="21398"/>
                </a:lnTo>
                <a:lnTo>
                  <a:pt x="146220" y="23911"/>
                </a:lnTo>
                <a:lnTo>
                  <a:pt x="158231" y="30052"/>
                </a:lnTo>
                <a:lnTo>
                  <a:pt x="161904" y="42505"/>
                </a:lnTo>
                <a:lnTo>
                  <a:pt x="160149" y="62696"/>
                </a:lnTo>
                <a:lnTo>
                  <a:pt x="185536" y="62696"/>
                </a:lnTo>
                <a:lnTo>
                  <a:pt x="188172" y="25790"/>
                </a:lnTo>
                <a:lnTo>
                  <a:pt x="132991" y="18227"/>
                </a:lnTo>
                <a:close/>
              </a:path>
            </a:pathLst>
          </a:custGeom>
          <a:solidFill>
            <a:srgbClr val="FFFFFF"/>
          </a:solidFill>
        </p:spPr>
        <p:txBody>
          <a:bodyPr wrap="square" lIns="0" tIns="0" rIns="0" bIns="0" rtlCol="0"/>
          <a:lstStyle/>
          <a:p>
            <a:endParaRPr/>
          </a:p>
        </p:txBody>
      </p:sp>
      <p:sp>
        <p:nvSpPr>
          <p:cNvPr id="337" name="object 337"/>
          <p:cNvSpPr/>
          <p:nvPr/>
        </p:nvSpPr>
        <p:spPr>
          <a:xfrm>
            <a:off x="5547288" y="5338055"/>
            <a:ext cx="188595" cy="153035"/>
          </a:xfrm>
          <a:custGeom>
            <a:avLst/>
            <a:gdLst/>
            <a:ahLst/>
            <a:cxnLst/>
            <a:rect l="l" t="t" r="r" b="b"/>
            <a:pathLst>
              <a:path w="188595" h="153035">
                <a:moveTo>
                  <a:pt x="0" y="0"/>
                </a:moveTo>
                <a:lnTo>
                  <a:pt x="188172" y="25790"/>
                </a:lnTo>
                <a:lnTo>
                  <a:pt x="179575" y="146143"/>
                </a:lnTo>
                <a:lnTo>
                  <a:pt x="165799" y="152740"/>
                </a:lnTo>
                <a:lnTo>
                  <a:pt x="158919" y="152352"/>
                </a:lnTo>
                <a:lnTo>
                  <a:pt x="156874" y="142651"/>
                </a:lnTo>
                <a:lnTo>
                  <a:pt x="157606" y="121308"/>
                </a:lnTo>
                <a:lnTo>
                  <a:pt x="157516" y="99623"/>
                </a:lnTo>
                <a:lnTo>
                  <a:pt x="155456" y="88235"/>
                </a:lnTo>
                <a:lnTo>
                  <a:pt x="153039" y="83832"/>
                </a:lnTo>
                <a:lnTo>
                  <a:pt x="151875" y="83101"/>
                </a:lnTo>
                <a:lnTo>
                  <a:pt x="151875" y="62087"/>
                </a:lnTo>
                <a:lnTo>
                  <a:pt x="160149" y="62696"/>
                </a:lnTo>
                <a:lnTo>
                  <a:pt x="161904" y="42505"/>
                </a:lnTo>
                <a:lnTo>
                  <a:pt x="158231" y="30052"/>
                </a:lnTo>
                <a:lnTo>
                  <a:pt x="146220" y="23911"/>
                </a:lnTo>
                <a:lnTo>
                  <a:pt x="128681" y="21398"/>
                </a:lnTo>
                <a:lnTo>
                  <a:pt x="108425" y="19832"/>
                </a:lnTo>
                <a:lnTo>
                  <a:pt x="89395" y="18227"/>
                </a:lnTo>
                <a:lnTo>
                  <a:pt x="73364" y="18876"/>
                </a:lnTo>
                <a:lnTo>
                  <a:pt x="61882" y="24200"/>
                </a:lnTo>
                <a:lnTo>
                  <a:pt x="56499" y="36619"/>
                </a:lnTo>
                <a:lnTo>
                  <a:pt x="55078" y="49801"/>
                </a:lnTo>
                <a:lnTo>
                  <a:pt x="63042" y="53490"/>
                </a:lnTo>
                <a:lnTo>
                  <a:pt x="60176" y="77370"/>
                </a:lnTo>
                <a:lnTo>
                  <a:pt x="44893" y="80235"/>
                </a:lnTo>
                <a:lnTo>
                  <a:pt x="36655" y="117727"/>
                </a:lnTo>
                <a:lnTo>
                  <a:pt x="22924" y="131816"/>
                </a:lnTo>
                <a:lnTo>
                  <a:pt x="17790" y="113160"/>
                </a:lnTo>
                <a:lnTo>
                  <a:pt x="15521" y="84295"/>
                </a:lnTo>
                <a:lnTo>
                  <a:pt x="14327" y="55789"/>
                </a:lnTo>
                <a:lnTo>
                  <a:pt x="12417" y="38207"/>
                </a:lnTo>
                <a:lnTo>
                  <a:pt x="0" y="0"/>
                </a:lnTo>
                <a:close/>
              </a:path>
            </a:pathLst>
          </a:custGeom>
          <a:ln w="6447">
            <a:solidFill>
              <a:srgbClr val="000000"/>
            </a:solidFill>
          </a:ln>
        </p:spPr>
        <p:txBody>
          <a:bodyPr wrap="square" lIns="0" tIns="0" rIns="0" bIns="0" rtlCol="0"/>
          <a:lstStyle/>
          <a:p>
            <a:endParaRPr/>
          </a:p>
        </p:txBody>
      </p:sp>
      <p:sp>
        <p:nvSpPr>
          <p:cNvPr id="338" name="object 338"/>
          <p:cNvSpPr/>
          <p:nvPr/>
        </p:nvSpPr>
        <p:spPr>
          <a:xfrm>
            <a:off x="5617734" y="5386620"/>
            <a:ext cx="75565" cy="10160"/>
          </a:xfrm>
          <a:custGeom>
            <a:avLst/>
            <a:gdLst/>
            <a:ahLst/>
            <a:cxnLst/>
            <a:rect l="l" t="t" r="r" b="b"/>
            <a:pathLst>
              <a:path w="75564" h="10160">
                <a:moveTo>
                  <a:pt x="41102" y="0"/>
                </a:moveTo>
                <a:lnTo>
                  <a:pt x="24950" y="369"/>
                </a:lnTo>
                <a:lnTo>
                  <a:pt x="0" y="3492"/>
                </a:lnTo>
                <a:lnTo>
                  <a:pt x="75221" y="9939"/>
                </a:lnTo>
                <a:lnTo>
                  <a:pt x="55509" y="2988"/>
                </a:lnTo>
                <a:lnTo>
                  <a:pt x="41102" y="0"/>
                </a:lnTo>
                <a:close/>
              </a:path>
            </a:pathLst>
          </a:custGeom>
          <a:solidFill>
            <a:srgbClr val="FFFFFF"/>
          </a:solidFill>
        </p:spPr>
        <p:txBody>
          <a:bodyPr wrap="square" lIns="0" tIns="0" rIns="0" bIns="0" rtlCol="0"/>
          <a:lstStyle/>
          <a:p>
            <a:endParaRPr/>
          </a:p>
        </p:txBody>
      </p:sp>
      <p:sp>
        <p:nvSpPr>
          <p:cNvPr id="339" name="object 339"/>
          <p:cNvSpPr/>
          <p:nvPr/>
        </p:nvSpPr>
        <p:spPr>
          <a:xfrm>
            <a:off x="5617734" y="5386620"/>
            <a:ext cx="75565" cy="10160"/>
          </a:xfrm>
          <a:custGeom>
            <a:avLst/>
            <a:gdLst/>
            <a:ahLst/>
            <a:cxnLst/>
            <a:rect l="l" t="t" r="r" b="b"/>
            <a:pathLst>
              <a:path w="75564" h="10160">
                <a:moveTo>
                  <a:pt x="0" y="3492"/>
                </a:moveTo>
                <a:lnTo>
                  <a:pt x="24950" y="369"/>
                </a:lnTo>
                <a:lnTo>
                  <a:pt x="41102" y="0"/>
                </a:lnTo>
                <a:lnTo>
                  <a:pt x="55509" y="2988"/>
                </a:lnTo>
                <a:lnTo>
                  <a:pt x="75221" y="9939"/>
                </a:lnTo>
              </a:path>
            </a:pathLst>
          </a:custGeom>
          <a:ln w="4298">
            <a:solidFill>
              <a:srgbClr val="000000"/>
            </a:solidFill>
          </a:ln>
        </p:spPr>
        <p:txBody>
          <a:bodyPr wrap="square" lIns="0" tIns="0" rIns="0" bIns="0" rtlCol="0"/>
          <a:lstStyle/>
          <a:p>
            <a:endParaRPr/>
          </a:p>
        </p:txBody>
      </p:sp>
      <p:sp>
        <p:nvSpPr>
          <p:cNvPr id="340" name="object 340"/>
          <p:cNvSpPr/>
          <p:nvPr/>
        </p:nvSpPr>
        <p:spPr>
          <a:xfrm>
            <a:off x="5615585" y="5413127"/>
            <a:ext cx="75565" cy="10160"/>
          </a:xfrm>
          <a:custGeom>
            <a:avLst/>
            <a:gdLst/>
            <a:ahLst/>
            <a:cxnLst/>
            <a:rect l="l" t="t" r="r" b="b"/>
            <a:pathLst>
              <a:path w="75564" h="10160">
                <a:moveTo>
                  <a:pt x="41102" y="0"/>
                </a:moveTo>
                <a:lnTo>
                  <a:pt x="24950" y="369"/>
                </a:lnTo>
                <a:lnTo>
                  <a:pt x="0" y="3492"/>
                </a:lnTo>
                <a:lnTo>
                  <a:pt x="75221" y="9939"/>
                </a:lnTo>
                <a:lnTo>
                  <a:pt x="55509" y="2988"/>
                </a:lnTo>
                <a:lnTo>
                  <a:pt x="41102" y="0"/>
                </a:lnTo>
                <a:close/>
              </a:path>
            </a:pathLst>
          </a:custGeom>
          <a:solidFill>
            <a:srgbClr val="FFFFFF"/>
          </a:solidFill>
        </p:spPr>
        <p:txBody>
          <a:bodyPr wrap="square" lIns="0" tIns="0" rIns="0" bIns="0" rtlCol="0"/>
          <a:lstStyle/>
          <a:p>
            <a:endParaRPr/>
          </a:p>
        </p:txBody>
      </p:sp>
      <p:sp>
        <p:nvSpPr>
          <p:cNvPr id="341" name="object 341"/>
          <p:cNvSpPr/>
          <p:nvPr/>
        </p:nvSpPr>
        <p:spPr>
          <a:xfrm>
            <a:off x="5615585" y="5413127"/>
            <a:ext cx="75565" cy="10160"/>
          </a:xfrm>
          <a:custGeom>
            <a:avLst/>
            <a:gdLst/>
            <a:ahLst/>
            <a:cxnLst/>
            <a:rect l="l" t="t" r="r" b="b"/>
            <a:pathLst>
              <a:path w="75564" h="10160">
                <a:moveTo>
                  <a:pt x="0" y="3492"/>
                </a:moveTo>
                <a:lnTo>
                  <a:pt x="24950" y="369"/>
                </a:lnTo>
                <a:lnTo>
                  <a:pt x="41102" y="0"/>
                </a:lnTo>
                <a:lnTo>
                  <a:pt x="55509" y="2988"/>
                </a:lnTo>
                <a:lnTo>
                  <a:pt x="75221" y="9939"/>
                </a:lnTo>
              </a:path>
            </a:pathLst>
          </a:custGeom>
          <a:ln w="4298">
            <a:solidFill>
              <a:srgbClr val="000000"/>
            </a:solidFill>
          </a:ln>
        </p:spPr>
        <p:txBody>
          <a:bodyPr wrap="square" lIns="0" tIns="0" rIns="0" bIns="0" rtlCol="0"/>
          <a:lstStyle/>
          <a:p>
            <a:endParaRPr/>
          </a:p>
        </p:txBody>
      </p:sp>
      <p:sp>
        <p:nvSpPr>
          <p:cNvPr id="342" name="object 342"/>
          <p:cNvSpPr/>
          <p:nvPr/>
        </p:nvSpPr>
        <p:spPr>
          <a:xfrm>
            <a:off x="5704988" y="5363812"/>
            <a:ext cx="33655" cy="125095"/>
          </a:xfrm>
          <a:custGeom>
            <a:avLst/>
            <a:gdLst/>
            <a:ahLst/>
            <a:cxnLst/>
            <a:rect l="l" t="t" r="r" b="b"/>
            <a:pathLst>
              <a:path w="33654" h="125095">
                <a:moveTo>
                  <a:pt x="29725" y="0"/>
                </a:moveTo>
                <a:lnTo>
                  <a:pt x="1535" y="89322"/>
                </a:lnTo>
                <a:lnTo>
                  <a:pt x="662" y="93713"/>
                </a:lnTo>
                <a:lnTo>
                  <a:pt x="0" y="103017"/>
                </a:lnTo>
                <a:lnTo>
                  <a:pt x="1359" y="113117"/>
                </a:lnTo>
                <a:lnTo>
                  <a:pt x="6550" y="119900"/>
                </a:lnTo>
                <a:lnTo>
                  <a:pt x="16818" y="124914"/>
                </a:lnTo>
                <a:lnTo>
                  <a:pt x="21905" y="119673"/>
                </a:lnTo>
                <a:lnTo>
                  <a:pt x="33582" y="429"/>
                </a:lnTo>
                <a:lnTo>
                  <a:pt x="29725" y="0"/>
                </a:lnTo>
                <a:close/>
              </a:path>
            </a:pathLst>
          </a:custGeom>
          <a:solidFill>
            <a:srgbClr val="EDEDED"/>
          </a:solidFill>
        </p:spPr>
        <p:txBody>
          <a:bodyPr wrap="square" lIns="0" tIns="0" rIns="0" bIns="0" rtlCol="0"/>
          <a:lstStyle/>
          <a:p>
            <a:endParaRPr/>
          </a:p>
        </p:txBody>
      </p:sp>
      <p:sp>
        <p:nvSpPr>
          <p:cNvPr id="343" name="object 343"/>
          <p:cNvSpPr/>
          <p:nvPr/>
        </p:nvSpPr>
        <p:spPr>
          <a:xfrm>
            <a:off x="5704988" y="5363812"/>
            <a:ext cx="33655" cy="125095"/>
          </a:xfrm>
          <a:custGeom>
            <a:avLst/>
            <a:gdLst/>
            <a:ahLst/>
            <a:cxnLst/>
            <a:rect l="l" t="t" r="r" b="b"/>
            <a:pathLst>
              <a:path w="33654" h="125095">
                <a:moveTo>
                  <a:pt x="21905" y="119673"/>
                </a:moveTo>
                <a:lnTo>
                  <a:pt x="16818" y="124914"/>
                </a:lnTo>
                <a:lnTo>
                  <a:pt x="6550" y="119900"/>
                </a:lnTo>
                <a:lnTo>
                  <a:pt x="1359" y="113117"/>
                </a:lnTo>
                <a:lnTo>
                  <a:pt x="0" y="103017"/>
                </a:lnTo>
                <a:lnTo>
                  <a:pt x="662" y="93713"/>
                </a:lnTo>
                <a:lnTo>
                  <a:pt x="1535" y="89322"/>
                </a:lnTo>
                <a:lnTo>
                  <a:pt x="29725" y="0"/>
                </a:lnTo>
                <a:lnTo>
                  <a:pt x="33582" y="429"/>
                </a:lnTo>
                <a:lnTo>
                  <a:pt x="21905" y="119673"/>
                </a:lnTo>
                <a:close/>
              </a:path>
            </a:pathLst>
          </a:custGeom>
          <a:ln w="4298">
            <a:solidFill>
              <a:srgbClr val="000000"/>
            </a:solidFill>
          </a:ln>
        </p:spPr>
        <p:txBody>
          <a:bodyPr wrap="square" lIns="0" tIns="0" rIns="0" bIns="0" rtlCol="0"/>
          <a:lstStyle/>
          <a:p>
            <a:endParaRPr/>
          </a:p>
        </p:txBody>
      </p:sp>
      <p:sp>
        <p:nvSpPr>
          <p:cNvPr id="344" name="object 344"/>
          <p:cNvSpPr/>
          <p:nvPr/>
        </p:nvSpPr>
        <p:spPr>
          <a:xfrm>
            <a:off x="11884147" y="8"/>
            <a:ext cx="1972310" cy="1213485"/>
          </a:xfrm>
          <a:custGeom>
            <a:avLst/>
            <a:gdLst/>
            <a:ahLst/>
            <a:cxnLst/>
            <a:rect l="l" t="t" r="r" b="b"/>
            <a:pathLst>
              <a:path w="1972309" h="1213485">
                <a:moveTo>
                  <a:pt x="1971700" y="0"/>
                </a:moveTo>
                <a:lnTo>
                  <a:pt x="258617" y="0"/>
                </a:lnTo>
                <a:lnTo>
                  <a:pt x="0" y="1213257"/>
                </a:lnTo>
                <a:lnTo>
                  <a:pt x="1713083" y="1213257"/>
                </a:lnTo>
                <a:lnTo>
                  <a:pt x="1971700" y="0"/>
                </a:lnTo>
                <a:close/>
              </a:path>
            </a:pathLst>
          </a:custGeom>
          <a:solidFill>
            <a:srgbClr val="FFFFFF"/>
          </a:solidFill>
        </p:spPr>
        <p:txBody>
          <a:bodyPr wrap="square" lIns="0" tIns="0" rIns="0" bIns="0" rtlCol="0"/>
          <a:lstStyle/>
          <a:p>
            <a:endParaRPr/>
          </a:p>
        </p:txBody>
      </p:sp>
      <p:sp>
        <p:nvSpPr>
          <p:cNvPr id="345" name="object 345"/>
          <p:cNvSpPr txBox="1"/>
          <p:nvPr/>
        </p:nvSpPr>
        <p:spPr>
          <a:xfrm>
            <a:off x="12054840" y="276225"/>
            <a:ext cx="1578610" cy="802784"/>
          </a:xfrm>
          <a:prstGeom prst="rect">
            <a:avLst/>
          </a:prstGeom>
        </p:spPr>
        <p:txBody>
          <a:bodyPr vert="horz" wrap="square" lIns="0" tIns="0" rIns="0" bIns="0" rtlCol="0">
            <a:spAutoFit/>
          </a:bodyPr>
          <a:lstStyle/>
          <a:p>
            <a:pPr marL="107950">
              <a:lnSpc>
                <a:spcPct val="100000"/>
              </a:lnSpc>
            </a:pPr>
            <a:r>
              <a:rPr lang="ja-JP" altLang="en-US" sz="1300" spc="-100" dirty="0">
                <a:solidFill>
                  <a:srgbClr val="CD0B10"/>
                </a:solidFill>
                <a:latin typeface="Arial"/>
                <a:cs typeface="Arial"/>
              </a:rPr>
              <a:t>御存知で</a:t>
            </a:r>
            <a:r>
              <a:rPr sz="1300" spc="-100" dirty="0" err="1">
                <a:solidFill>
                  <a:srgbClr val="CD0B10"/>
                </a:solidFill>
                <a:latin typeface="Arial"/>
                <a:cs typeface="Arial"/>
              </a:rPr>
              <a:t>したか</a:t>
            </a:r>
            <a:r>
              <a:rPr sz="1300" spc="-105" dirty="0">
                <a:solidFill>
                  <a:srgbClr val="CD0B10"/>
                </a:solidFill>
                <a:latin typeface="Arial"/>
                <a:cs typeface="Arial"/>
              </a:rPr>
              <a:t>？</a:t>
            </a:r>
            <a:endParaRPr sz="1300" dirty="0">
              <a:latin typeface="Arial"/>
              <a:cs typeface="Arial"/>
            </a:endParaRPr>
          </a:p>
          <a:p>
            <a:pPr marL="48260" marR="5080" indent="35560">
              <a:lnSpc>
                <a:spcPts val="1130"/>
              </a:lnSpc>
              <a:spcBef>
                <a:spcPts val="340"/>
              </a:spcBef>
            </a:pPr>
            <a:r>
              <a:rPr sz="1000" dirty="0" err="1">
                <a:solidFill>
                  <a:srgbClr val="7C7B7B"/>
                </a:solidFill>
                <a:latin typeface="Arial"/>
                <a:cs typeface="Arial"/>
              </a:rPr>
              <a:t>当社の</a:t>
            </a:r>
            <a:r>
              <a:rPr lang="ja-JP" altLang="en-US" sz="1000" dirty="0">
                <a:solidFill>
                  <a:srgbClr val="7C7B7B"/>
                </a:solidFill>
                <a:latin typeface="Arial"/>
                <a:cs typeface="Arial"/>
              </a:rPr>
              <a:t>製袋機</a:t>
            </a:r>
            <a:r>
              <a:rPr sz="1000" dirty="0" err="1">
                <a:solidFill>
                  <a:srgbClr val="7C7B7B"/>
                </a:solidFill>
                <a:latin typeface="Arial"/>
                <a:cs typeface="Arial"/>
              </a:rPr>
              <a:t>は、自動セットアップ補助装置を搭載して</a:t>
            </a:r>
            <a:r>
              <a:rPr lang="ja-JP" altLang="en-US" sz="1000" dirty="0">
                <a:solidFill>
                  <a:srgbClr val="7C7B7B"/>
                </a:solidFill>
                <a:latin typeface="Arial"/>
                <a:cs typeface="Arial"/>
              </a:rPr>
              <a:t>おり</a:t>
            </a:r>
            <a:r>
              <a:rPr sz="1000" dirty="0">
                <a:solidFill>
                  <a:srgbClr val="7C7B7B"/>
                </a:solidFill>
                <a:latin typeface="Arial"/>
                <a:cs typeface="Arial"/>
              </a:rPr>
              <a:t>、</a:t>
            </a:r>
            <a:r>
              <a:rPr sz="1000" dirty="0" err="1">
                <a:solidFill>
                  <a:srgbClr val="7C7B7B"/>
                </a:solidFill>
                <a:latin typeface="Arial"/>
                <a:cs typeface="Arial"/>
              </a:rPr>
              <a:t>素早く</a:t>
            </a:r>
            <a:r>
              <a:rPr lang="ja-JP" altLang="en-US" sz="1000" dirty="0">
                <a:solidFill>
                  <a:srgbClr val="7C7B7B"/>
                </a:solidFill>
                <a:latin typeface="Arial"/>
                <a:cs typeface="Arial"/>
              </a:rPr>
              <a:t>段取り替え</a:t>
            </a:r>
            <a:r>
              <a:rPr sz="1000" dirty="0">
                <a:solidFill>
                  <a:srgbClr val="7C7B7B"/>
                </a:solidFill>
                <a:latin typeface="Arial"/>
                <a:cs typeface="Arial"/>
              </a:rPr>
              <a:t>を</a:t>
            </a:r>
            <a:r>
              <a:rPr lang="ja-JP" altLang="en-US" sz="1000" dirty="0">
                <a:solidFill>
                  <a:srgbClr val="7C7B7B"/>
                </a:solidFill>
                <a:latin typeface="Arial"/>
                <a:cs typeface="Arial"/>
              </a:rPr>
              <a:t>行う事</a:t>
            </a:r>
            <a:r>
              <a:rPr sz="1000" dirty="0" err="1">
                <a:solidFill>
                  <a:srgbClr val="7C7B7B"/>
                </a:solidFill>
                <a:latin typeface="Arial"/>
                <a:cs typeface="Arial"/>
              </a:rPr>
              <a:t>ができます</a:t>
            </a:r>
            <a:r>
              <a:rPr sz="1000" dirty="0">
                <a:solidFill>
                  <a:srgbClr val="7C7B7B"/>
                </a:solidFill>
                <a:latin typeface="Arial"/>
                <a:cs typeface="Arial"/>
              </a:rPr>
              <a:t>！</a:t>
            </a:r>
            <a:endParaRPr sz="1000" dirty="0">
              <a:latin typeface="Arial"/>
              <a:cs typeface="Arial"/>
            </a:endParaRPr>
          </a:p>
        </p:txBody>
      </p:sp>
      <p:sp>
        <p:nvSpPr>
          <p:cNvPr id="346" name="object 346"/>
          <p:cNvSpPr txBox="1"/>
          <p:nvPr/>
        </p:nvSpPr>
        <p:spPr>
          <a:xfrm>
            <a:off x="281430" y="6838704"/>
            <a:ext cx="158115" cy="220979"/>
          </a:xfrm>
          <a:prstGeom prst="rect">
            <a:avLst/>
          </a:prstGeom>
        </p:spPr>
        <p:txBody>
          <a:bodyPr vert="horz" wrap="square" lIns="0" tIns="26034" rIns="0" bIns="0" rtlCol="0">
            <a:spAutoFit/>
          </a:bodyPr>
          <a:lstStyle/>
          <a:p>
            <a:pPr marL="12700">
              <a:lnSpc>
                <a:spcPct val="100000"/>
              </a:lnSpc>
              <a:spcBef>
                <a:spcPts val="204"/>
              </a:spcBef>
            </a:pPr>
            <a:r>
              <a:rPr sz="1100" b="1" spc="20" dirty="0">
                <a:solidFill>
                  <a:srgbClr val="FFFFFF"/>
                </a:solidFill>
                <a:latin typeface="Arial Narrow"/>
                <a:cs typeface="Arial Narrow"/>
              </a:rPr>
              <a:t>10</a:t>
            </a:r>
            <a:endParaRPr sz="1100">
              <a:latin typeface="Arial Narrow"/>
              <a:cs typeface="Arial Narrow"/>
            </a:endParaRPr>
          </a:p>
        </p:txBody>
      </p:sp>
      <p:sp>
        <p:nvSpPr>
          <p:cNvPr id="348" name="テキスト ボックス 347">
            <a:extLst>
              <a:ext uri="{FF2B5EF4-FFF2-40B4-BE49-F238E27FC236}">
                <a16:creationId xmlns:a16="http://schemas.microsoft.com/office/drawing/2014/main" id="{72DF4350-C936-61EE-63F3-91259B2FD509}"/>
              </a:ext>
            </a:extLst>
          </p:cNvPr>
          <p:cNvSpPr txBox="1"/>
          <p:nvPr/>
        </p:nvSpPr>
        <p:spPr>
          <a:xfrm>
            <a:off x="7472209" y="5312775"/>
            <a:ext cx="2548052" cy="900246"/>
          </a:xfrm>
          <a:prstGeom prst="rect">
            <a:avLst/>
          </a:prstGeom>
          <a:noFill/>
        </p:spPr>
        <p:txBody>
          <a:bodyPr wrap="square" rtlCol="0">
            <a:spAutoFit/>
          </a:bodyPr>
          <a:lstStyle/>
          <a:p>
            <a:r>
              <a:rPr kumimoji="1" lang="ja-JP" altLang="en-US" sz="1050" dirty="0">
                <a:solidFill>
                  <a:srgbClr val="FF0000"/>
                </a:solidFill>
              </a:rPr>
              <a:t>特別なソリューションをお探しですか？  </a:t>
            </a:r>
            <a:endParaRPr kumimoji="1" lang="en-US" altLang="ja-JP" sz="1050" dirty="0">
              <a:solidFill>
                <a:srgbClr val="FF0000"/>
              </a:solidFill>
            </a:endParaRPr>
          </a:p>
          <a:p>
            <a:endParaRPr kumimoji="1" lang="ja-JP" altLang="en-US" sz="1050" dirty="0">
              <a:solidFill>
                <a:srgbClr val="FF0000"/>
              </a:solidFill>
            </a:endParaRPr>
          </a:p>
          <a:p>
            <a:r>
              <a:rPr kumimoji="1" lang="ja-JP" altLang="en-US" sz="1050" dirty="0"/>
              <a:t>当社の</a:t>
            </a:r>
            <a:r>
              <a:rPr kumimoji="1" lang="en-US" altLang="ja-JP" sz="1050" dirty="0"/>
              <a:t>40</a:t>
            </a:r>
            <a:r>
              <a:rPr kumimoji="1" lang="ja-JP" altLang="en-US" sz="1050" dirty="0"/>
              <a:t>名のエンジニアが、お客様のニーズに合ったソリューション（解決策）を開発し、お客様をサポートします、</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
            <a:ext cx="10031453" cy="71075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9850251" y="8"/>
            <a:ext cx="254000" cy="1777364"/>
          </a:xfrm>
          <a:custGeom>
            <a:avLst/>
            <a:gdLst/>
            <a:ahLst/>
            <a:cxnLst/>
            <a:rect l="l" t="t" r="r" b="b"/>
            <a:pathLst>
              <a:path w="254000" h="1777364">
                <a:moveTo>
                  <a:pt x="253841" y="0"/>
                </a:moveTo>
                <a:lnTo>
                  <a:pt x="0" y="0"/>
                </a:lnTo>
                <a:lnTo>
                  <a:pt x="0" y="1723292"/>
                </a:lnTo>
                <a:lnTo>
                  <a:pt x="253841" y="1776878"/>
                </a:lnTo>
                <a:lnTo>
                  <a:pt x="253841" y="0"/>
                </a:lnTo>
                <a:close/>
              </a:path>
            </a:pathLst>
          </a:custGeom>
          <a:solidFill>
            <a:srgbClr val="C6C6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9850251" y="1723061"/>
            <a:ext cx="254000" cy="1830705"/>
          </a:xfrm>
          <a:custGeom>
            <a:avLst/>
            <a:gdLst/>
            <a:ahLst/>
            <a:cxnLst/>
            <a:rect l="l" t="t" r="r" b="b"/>
            <a:pathLst>
              <a:path w="254000" h="1830704">
                <a:moveTo>
                  <a:pt x="0" y="0"/>
                </a:moveTo>
                <a:lnTo>
                  <a:pt x="0" y="1776878"/>
                </a:lnTo>
                <a:lnTo>
                  <a:pt x="253841" y="1830464"/>
                </a:lnTo>
                <a:lnTo>
                  <a:pt x="253841" y="53598"/>
                </a:lnTo>
                <a:lnTo>
                  <a:pt x="0" y="0"/>
                </a:lnTo>
                <a:close/>
              </a:path>
            </a:pathLst>
          </a:custGeom>
          <a:solidFill>
            <a:srgbClr val="C6C6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9850258" y="3499609"/>
            <a:ext cx="253829" cy="18304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9850251" y="5276153"/>
            <a:ext cx="254000" cy="1831975"/>
          </a:xfrm>
          <a:custGeom>
            <a:avLst/>
            <a:gdLst/>
            <a:ahLst/>
            <a:cxnLst/>
            <a:rect l="l" t="t" r="r" b="b"/>
            <a:pathLst>
              <a:path w="254000" h="1831975">
                <a:moveTo>
                  <a:pt x="0" y="0"/>
                </a:moveTo>
                <a:lnTo>
                  <a:pt x="0" y="1831359"/>
                </a:lnTo>
                <a:lnTo>
                  <a:pt x="253841" y="1830452"/>
                </a:lnTo>
                <a:lnTo>
                  <a:pt x="253841" y="53574"/>
                </a:lnTo>
                <a:lnTo>
                  <a:pt x="0" y="0"/>
                </a:lnTo>
                <a:close/>
              </a:path>
            </a:pathLst>
          </a:custGeom>
          <a:solidFill>
            <a:srgbClr val="C6C6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9913893" y="3734749"/>
            <a:ext cx="156845" cy="141541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080"/>
              </a:lnSpc>
              <a:spcBef>
                <a:spcPts val="0"/>
              </a:spcBef>
              <a:spcAft>
                <a:spcPts val="0"/>
              </a:spcAft>
              <a:buClrTx/>
              <a:buSzTx/>
              <a:buFontTx/>
              <a:buNone/>
              <a:tabLst/>
              <a:defRPr/>
            </a:pPr>
            <a:r>
              <a:rPr kumimoji="1" sz="1000" b="0" i="0" u="none" strike="noStrike" kern="1200" cap="none" spc="0" normalizeH="0" baseline="0" noProof="0" dirty="0">
                <a:ln>
                  <a:noFill/>
                </a:ln>
                <a:solidFill>
                  <a:srgbClr val="FFFFFF"/>
                </a:solidFill>
                <a:effectLst/>
                <a:uLnTx/>
                <a:uFillTx/>
                <a:latin typeface="Calibri"/>
                <a:ea typeface="+mn-ea"/>
                <a:cs typeface="Calibri"/>
              </a:rPr>
              <a:t>包装機械</a:t>
            </a:r>
            <a:endParaRPr kumimoji="1" sz="10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10864378" y="2846880"/>
            <a:ext cx="8697699" cy="25382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0862682" y="4793066"/>
            <a:ext cx="8705532" cy="25384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870348" y="3224084"/>
            <a:ext cx="2776220" cy="1308100"/>
          </a:xfrm>
          <a:custGeom>
            <a:avLst/>
            <a:gdLst/>
            <a:ahLst/>
            <a:cxnLst/>
            <a:rect l="l" t="t" r="r" b="b"/>
            <a:pathLst>
              <a:path w="2776219" h="1308100">
                <a:moveTo>
                  <a:pt x="0" y="1308023"/>
                </a:moveTo>
                <a:lnTo>
                  <a:pt x="2776065" y="1308023"/>
                </a:lnTo>
                <a:lnTo>
                  <a:pt x="2776065" y="0"/>
                </a:lnTo>
                <a:lnTo>
                  <a:pt x="0" y="0"/>
                </a:lnTo>
                <a:lnTo>
                  <a:pt x="0" y="1308023"/>
                </a:lnTo>
                <a:close/>
              </a:path>
            </a:pathLst>
          </a:custGeom>
          <a:ln w="8954">
            <a:solidFill>
              <a:srgbClr val="7C7B7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3800055" y="3224084"/>
            <a:ext cx="2776220" cy="1308100"/>
          </a:xfrm>
          <a:custGeom>
            <a:avLst/>
            <a:gdLst/>
            <a:ahLst/>
            <a:cxnLst/>
            <a:rect l="l" t="t" r="r" b="b"/>
            <a:pathLst>
              <a:path w="2776219" h="1308100">
                <a:moveTo>
                  <a:pt x="0" y="1308023"/>
                </a:moveTo>
                <a:lnTo>
                  <a:pt x="2776065" y="1308023"/>
                </a:lnTo>
                <a:lnTo>
                  <a:pt x="2776065" y="0"/>
                </a:lnTo>
                <a:lnTo>
                  <a:pt x="0" y="0"/>
                </a:lnTo>
                <a:lnTo>
                  <a:pt x="0" y="1308023"/>
                </a:lnTo>
                <a:close/>
              </a:path>
            </a:pathLst>
          </a:custGeom>
          <a:ln w="8954">
            <a:solidFill>
              <a:srgbClr val="7C7B7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6729763" y="3224084"/>
            <a:ext cx="2776220" cy="1308100"/>
          </a:xfrm>
          <a:custGeom>
            <a:avLst/>
            <a:gdLst/>
            <a:ahLst/>
            <a:cxnLst/>
            <a:rect l="l" t="t" r="r" b="b"/>
            <a:pathLst>
              <a:path w="2776219" h="1308100">
                <a:moveTo>
                  <a:pt x="0" y="1308023"/>
                </a:moveTo>
                <a:lnTo>
                  <a:pt x="2776065" y="1308023"/>
                </a:lnTo>
                <a:lnTo>
                  <a:pt x="2776065" y="0"/>
                </a:lnTo>
                <a:lnTo>
                  <a:pt x="0" y="0"/>
                </a:lnTo>
                <a:lnTo>
                  <a:pt x="0" y="1308023"/>
                </a:lnTo>
                <a:close/>
              </a:path>
            </a:pathLst>
          </a:custGeom>
          <a:ln w="8954">
            <a:solidFill>
              <a:srgbClr val="7C7B7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0870348" y="5184311"/>
            <a:ext cx="2776220" cy="1308100"/>
          </a:xfrm>
          <a:custGeom>
            <a:avLst/>
            <a:gdLst/>
            <a:ahLst/>
            <a:cxnLst/>
            <a:rect l="l" t="t" r="r" b="b"/>
            <a:pathLst>
              <a:path w="2776219" h="1308100">
                <a:moveTo>
                  <a:pt x="0" y="1308023"/>
                </a:moveTo>
                <a:lnTo>
                  <a:pt x="2776065" y="1308023"/>
                </a:lnTo>
                <a:lnTo>
                  <a:pt x="2776065" y="0"/>
                </a:lnTo>
                <a:lnTo>
                  <a:pt x="0" y="0"/>
                </a:lnTo>
                <a:lnTo>
                  <a:pt x="0" y="1308023"/>
                </a:lnTo>
                <a:close/>
              </a:path>
            </a:pathLst>
          </a:custGeom>
          <a:ln w="8954">
            <a:solidFill>
              <a:srgbClr val="7C7B7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10937940" y="2888910"/>
            <a:ext cx="788717" cy="1692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100" b="0" i="0" u="none" strike="noStrike" kern="1200" cap="none" spc="70" normalizeH="0" baseline="0" noProof="0" dirty="0">
                <a:ln>
                  <a:noFill/>
                </a:ln>
                <a:solidFill>
                  <a:srgbClr val="FFFFFF"/>
                </a:solidFill>
                <a:effectLst/>
                <a:uLnTx/>
                <a:uFillTx/>
                <a:latin typeface="Calibri"/>
                <a:ea typeface="+mn-ea"/>
                <a:cs typeface="Calibri"/>
              </a:rPr>
              <a:t>フィルム</a:t>
            </a:r>
            <a:endParaRPr kumimoji="1"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5"/>
          <p:cNvSpPr txBox="1"/>
          <p:nvPr/>
        </p:nvSpPr>
        <p:spPr>
          <a:xfrm>
            <a:off x="16795731" y="2888910"/>
            <a:ext cx="912922" cy="17194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100" b="0" i="0" u="none" strike="noStrike" kern="1200" cap="none" spc="90" normalizeH="0" baseline="0" noProof="0" dirty="0">
                <a:ln>
                  <a:noFill/>
                </a:ln>
                <a:solidFill>
                  <a:srgbClr val="FFFFFF"/>
                </a:solidFill>
                <a:effectLst/>
                <a:uLnTx/>
                <a:uFillTx/>
                <a:latin typeface="Calibri"/>
                <a:ea typeface="+mn-ea"/>
                <a:cs typeface="Calibri"/>
              </a:rPr>
              <a:t>カートン</a:t>
            </a:r>
            <a:endParaRPr kumimoji="1"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6" name="object 16"/>
          <p:cNvSpPr txBox="1"/>
          <p:nvPr/>
        </p:nvSpPr>
        <p:spPr>
          <a:xfrm>
            <a:off x="13865976" y="2888910"/>
            <a:ext cx="893270" cy="1692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100" b="0" i="0" u="none" strike="noStrike" kern="1200" cap="none" spc="95" normalizeH="0" baseline="0" noProof="0" dirty="0">
                <a:ln>
                  <a:noFill/>
                </a:ln>
                <a:solidFill>
                  <a:srgbClr val="FFFFFF"/>
                </a:solidFill>
                <a:effectLst/>
                <a:uLnTx/>
                <a:uFillTx/>
                <a:latin typeface="Calibri"/>
                <a:ea typeface="+mn-ea"/>
                <a:cs typeface="Calibri"/>
              </a:rPr>
              <a:t>紙</a:t>
            </a:r>
            <a:endParaRPr kumimoji="1"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7"/>
          <p:cNvSpPr txBox="1"/>
          <p:nvPr/>
        </p:nvSpPr>
        <p:spPr>
          <a:xfrm>
            <a:off x="10937939" y="4835059"/>
            <a:ext cx="972845" cy="1692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100" b="0" i="0" u="none" strike="noStrike" kern="1200" cap="none" spc="80" normalizeH="0" baseline="0" noProof="0" dirty="0">
                <a:ln>
                  <a:noFill/>
                </a:ln>
                <a:solidFill>
                  <a:srgbClr val="FFFFFF"/>
                </a:solidFill>
                <a:effectLst/>
                <a:uLnTx/>
                <a:uFillTx/>
                <a:latin typeface="Calibri"/>
                <a:ea typeface="+mn-ea"/>
                <a:cs typeface="Calibri"/>
              </a:rPr>
              <a:t>ティシュー</a:t>
            </a:r>
            <a:endParaRPr kumimoji="1"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8"/>
          <p:cNvSpPr txBox="1">
            <a:spLocks noGrp="1"/>
          </p:cNvSpPr>
          <p:nvPr>
            <p:ph type="title"/>
          </p:nvPr>
        </p:nvSpPr>
        <p:spPr>
          <a:xfrm>
            <a:off x="17140077" y="731367"/>
            <a:ext cx="2384366" cy="1518364"/>
          </a:xfrm>
          <a:prstGeom prst="rect">
            <a:avLst/>
          </a:prstGeom>
        </p:spPr>
        <p:txBody>
          <a:bodyPr vert="horz" wrap="square" lIns="0" tIns="0" rIns="0" bIns="0" rtlCol="0">
            <a:spAutoFit/>
          </a:bodyPr>
          <a:lstStyle/>
          <a:p>
            <a:pPr marL="12700" algn="just">
              <a:lnSpc>
                <a:spcPct val="100000"/>
              </a:lnSpc>
            </a:pPr>
            <a:r>
              <a:rPr lang="ja-JP" altLang="en-US" sz="1950" b="0" spc="-120" dirty="0">
                <a:solidFill>
                  <a:srgbClr val="E30613"/>
                </a:solidFill>
                <a:latin typeface="Arial"/>
                <a:cs typeface="Arial"/>
              </a:rPr>
              <a:t>しっかりとした包装を</a:t>
            </a:r>
            <a:endParaRPr sz="1950" dirty="0">
              <a:latin typeface="Arial"/>
              <a:cs typeface="Arial"/>
            </a:endParaRPr>
          </a:p>
          <a:p>
            <a:pPr marL="12700" marR="5080" algn="just">
              <a:lnSpc>
                <a:spcPts val="1130"/>
              </a:lnSpc>
              <a:spcBef>
                <a:spcPts val="740"/>
              </a:spcBef>
            </a:pPr>
            <a:r>
              <a:rPr sz="1050" b="0" dirty="0" err="1">
                <a:solidFill>
                  <a:srgbClr val="7C7B7B"/>
                </a:solidFill>
                <a:latin typeface="Arial"/>
                <a:cs typeface="Arial"/>
              </a:rPr>
              <a:t>モジュール式の機械設計により、機械レイアウトをお客様の仕様に合わせることが</a:t>
            </a:r>
            <a:r>
              <a:rPr lang="ja-JP" altLang="en-US" sz="1050" b="0" dirty="0">
                <a:solidFill>
                  <a:srgbClr val="7C7B7B"/>
                </a:solidFill>
                <a:latin typeface="Arial"/>
                <a:cs typeface="Arial"/>
              </a:rPr>
              <a:t>可能です</a:t>
            </a:r>
            <a:r>
              <a:rPr sz="1050" b="0" dirty="0">
                <a:solidFill>
                  <a:srgbClr val="7C7B7B"/>
                </a:solidFill>
                <a:latin typeface="Arial"/>
                <a:cs typeface="Arial"/>
              </a:rPr>
              <a:t>。</a:t>
            </a:r>
            <a:r>
              <a:rPr sz="1050" b="0" dirty="0" err="1">
                <a:solidFill>
                  <a:srgbClr val="7C7B7B"/>
                </a:solidFill>
                <a:latin typeface="Arial"/>
                <a:cs typeface="Arial"/>
              </a:rPr>
              <a:t>また、充実したモジュラー構造キットに加え、社員の豊富な経験も</a:t>
            </a:r>
            <a:r>
              <a:rPr lang="ja-JP" altLang="en-US" sz="1050" b="0" dirty="0">
                <a:solidFill>
                  <a:srgbClr val="7C7B7B"/>
                </a:solidFill>
                <a:latin typeface="Arial"/>
                <a:cs typeface="Arial"/>
              </a:rPr>
              <a:t>活用が可能です</a:t>
            </a:r>
            <a:r>
              <a:rPr sz="1050" b="0" dirty="0">
                <a:solidFill>
                  <a:srgbClr val="7C7B7B"/>
                </a:solidFill>
                <a:latin typeface="Arial"/>
                <a:cs typeface="Arial"/>
              </a:rPr>
              <a:t>。  </a:t>
            </a:r>
            <a:r>
              <a:rPr lang="ja-JP" altLang="en-US" sz="1050" b="0" dirty="0">
                <a:solidFill>
                  <a:srgbClr val="7C7B7B"/>
                </a:solidFill>
                <a:latin typeface="Arial"/>
                <a:cs typeface="Arial"/>
              </a:rPr>
              <a:t>これらの</a:t>
            </a:r>
            <a:r>
              <a:rPr sz="1050" b="0" dirty="0" err="1">
                <a:solidFill>
                  <a:srgbClr val="7C7B7B"/>
                </a:solidFill>
                <a:latin typeface="Arial"/>
                <a:cs typeface="Arial"/>
              </a:rPr>
              <a:t>結果</a:t>
            </a:r>
            <a:r>
              <a:rPr lang="ja-JP" altLang="en-US" sz="1050" b="0" dirty="0">
                <a:solidFill>
                  <a:srgbClr val="7C7B7B"/>
                </a:solidFill>
                <a:latin typeface="Arial"/>
                <a:cs typeface="Arial"/>
              </a:rPr>
              <a:t>として</a:t>
            </a:r>
            <a:r>
              <a:rPr sz="1050" b="0" dirty="0">
                <a:solidFill>
                  <a:srgbClr val="7C7B7B"/>
                </a:solidFill>
                <a:latin typeface="Arial"/>
                <a:cs typeface="Arial"/>
              </a:rPr>
              <a:t>、</a:t>
            </a:r>
            <a:r>
              <a:rPr lang="en-US" altLang="ja-JP" sz="1050" b="0" dirty="0">
                <a:solidFill>
                  <a:srgbClr val="7C7B7B"/>
                </a:solidFill>
                <a:latin typeface="Arial"/>
                <a:cs typeface="Arial"/>
              </a:rPr>
              <a:t>B&amp;B</a:t>
            </a:r>
            <a:r>
              <a:rPr lang="ja-JP" altLang="en-US" sz="1050" b="0" dirty="0">
                <a:solidFill>
                  <a:srgbClr val="7C7B7B"/>
                </a:solidFill>
                <a:latin typeface="Arial"/>
                <a:cs typeface="Arial"/>
              </a:rPr>
              <a:t>社は</a:t>
            </a:r>
            <a:r>
              <a:rPr sz="1050" b="0" dirty="0" err="1">
                <a:solidFill>
                  <a:srgbClr val="7C7B7B"/>
                </a:solidFill>
                <a:latin typeface="Arial"/>
                <a:cs typeface="Arial"/>
              </a:rPr>
              <a:t>お客様に最適なソリューションを提供することが</a:t>
            </a:r>
            <a:r>
              <a:rPr lang="ja-JP" altLang="en-US" sz="1050" b="0" dirty="0">
                <a:solidFill>
                  <a:srgbClr val="7C7B7B"/>
                </a:solidFill>
                <a:latin typeface="Arial"/>
                <a:cs typeface="Arial"/>
              </a:rPr>
              <a:t>可能になっています</a:t>
            </a:r>
            <a:r>
              <a:rPr sz="1050" b="0" dirty="0">
                <a:solidFill>
                  <a:srgbClr val="7C7B7B"/>
                </a:solidFill>
                <a:latin typeface="Arial"/>
                <a:cs typeface="Arial"/>
              </a:rPr>
              <a:t>。</a:t>
            </a:r>
            <a:endParaRPr sz="1050" dirty="0">
              <a:latin typeface="Arial"/>
              <a:cs typeface="Arial"/>
            </a:endParaRPr>
          </a:p>
        </p:txBody>
      </p:sp>
      <p:sp>
        <p:nvSpPr>
          <p:cNvPr id="19" name="object 19"/>
          <p:cNvSpPr/>
          <p:nvPr/>
        </p:nvSpPr>
        <p:spPr>
          <a:xfrm>
            <a:off x="16866993" y="3281241"/>
            <a:ext cx="1094665" cy="123630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6960431" y="3329782"/>
            <a:ext cx="952500" cy="1052195"/>
          </a:xfrm>
          <a:custGeom>
            <a:avLst/>
            <a:gdLst/>
            <a:ahLst/>
            <a:cxnLst/>
            <a:rect l="l" t="t" r="r" b="b"/>
            <a:pathLst>
              <a:path w="952500" h="1052195">
                <a:moveTo>
                  <a:pt x="351437" y="0"/>
                </a:moveTo>
                <a:lnTo>
                  <a:pt x="63663" y="0"/>
                </a:lnTo>
                <a:lnTo>
                  <a:pt x="0" y="114598"/>
                </a:lnTo>
                <a:lnTo>
                  <a:pt x="320871" y="353981"/>
                </a:lnTo>
                <a:lnTo>
                  <a:pt x="336154" y="1011007"/>
                </a:lnTo>
                <a:lnTo>
                  <a:pt x="725788" y="1051746"/>
                </a:lnTo>
                <a:lnTo>
                  <a:pt x="952442" y="926963"/>
                </a:lnTo>
                <a:lnTo>
                  <a:pt x="934604" y="318328"/>
                </a:lnTo>
                <a:lnTo>
                  <a:pt x="580623" y="318328"/>
                </a:lnTo>
                <a:lnTo>
                  <a:pt x="626667" y="265964"/>
                </a:lnTo>
                <a:lnTo>
                  <a:pt x="643342" y="233654"/>
                </a:lnTo>
                <a:lnTo>
                  <a:pt x="631842" y="208028"/>
                </a:lnTo>
                <a:lnTo>
                  <a:pt x="593363" y="175718"/>
                </a:lnTo>
                <a:lnTo>
                  <a:pt x="351437"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6960431" y="3329782"/>
            <a:ext cx="952500" cy="1052195"/>
          </a:xfrm>
          <a:custGeom>
            <a:avLst/>
            <a:gdLst/>
            <a:ahLst/>
            <a:cxnLst/>
            <a:rect l="l" t="t" r="r" b="b"/>
            <a:pathLst>
              <a:path w="952500" h="1052195">
                <a:moveTo>
                  <a:pt x="336154" y="1011007"/>
                </a:moveTo>
                <a:lnTo>
                  <a:pt x="320871" y="353981"/>
                </a:lnTo>
                <a:lnTo>
                  <a:pt x="0" y="114598"/>
                </a:lnTo>
                <a:lnTo>
                  <a:pt x="63663" y="0"/>
                </a:lnTo>
                <a:lnTo>
                  <a:pt x="351437" y="0"/>
                </a:lnTo>
                <a:lnTo>
                  <a:pt x="593363" y="175718"/>
                </a:lnTo>
                <a:lnTo>
                  <a:pt x="631842" y="208028"/>
                </a:lnTo>
                <a:lnTo>
                  <a:pt x="643342" y="233654"/>
                </a:lnTo>
                <a:lnTo>
                  <a:pt x="626667" y="265964"/>
                </a:lnTo>
                <a:lnTo>
                  <a:pt x="580623" y="318328"/>
                </a:lnTo>
                <a:lnTo>
                  <a:pt x="934604" y="318328"/>
                </a:lnTo>
                <a:lnTo>
                  <a:pt x="952442" y="926963"/>
                </a:lnTo>
                <a:lnTo>
                  <a:pt x="725788" y="1051746"/>
                </a:lnTo>
                <a:lnTo>
                  <a:pt x="336154" y="1011007"/>
                </a:lnTo>
                <a:close/>
              </a:path>
            </a:pathLst>
          </a:custGeom>
          <a:ln w="101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7024097" y="3329785"/>
            <a:ext cx="323215" cy="354330"/>
          </a:xfrm>
          <a:custGeom>
            <a:avLst/>
            <a:gdLst/>
            <a:ahLst/>
            <a:cxnLst/>
            <a:rect l="l" t="t" r="r" b="b"/>
            <a:pathLst>
              <a:path w="323215" h="354329">
                <a:moveTo>
                  <a:pt x="0" y="0"/>
                </a:moveTo>
                <a:lnTo>
                  <a:pt x="257208" y="353981"/>
                </a:lnTo>
                <a:lnTo>
                  <a:pt x="305993" y="294490"/>
                </a:lnTo>
                <a:lnTo>
                  <a:pt x="322786" y="260069"/>
                </a:lnTo>
                <a:lnTo>
                  <a:pt x="308065" y="237588"/>
                </a:lnTo>
                <a:lnTo>
                  <a:pt x="262306" y="213914"/>
                </a:lnTo>
                <a:lnTo>
                  <a:pt x="0"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7024097" y="3329785"/>
            <a:ext cx="323215" cy="354330"/>
          </a:xfrm>
          <a:custGeom>
            <a:avLst/>
            <a:gdLst/>
            <a:ahLst/>
            <a:cxnLst/>
            <a:rect l="l" t="t" r="r" b="b"/>
            <a:pathLst>
              <a:path w="323215" h="354329">
                <a:moveTo>
                  <a:pt x="0" y="0"/>
                </a:moveTo>
                <a:lnTo>
                  <a:pt x="262306" y="213914"/>
                </a:lnTo>
                <a:lnTo>
                  <a:pt x="308065" y="237588"/>
                </a:lnTo>
                <a:lnTo>
                  <a:pt x="322786" y="260069"/>
                </a:lnTo>
                <a:lnTo>
                  <a:pt x="305993" y="294490"/>
                </a:lnTo>
                <a:lnTo>
                  <a:pt x="257208" y="353981"/>
                </a:lnTo>
              </a:path>
            </a:pathLst>
          </a:custGeom>
          <a:ln w="101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17285653" y="3648111"/>
            <a:ext cx="609600" cy="52705"/>
          </a:xfrm>
          <a:custGeom>
            <a:avLst/>
            <a:gdLst/>
            <a:ahLst/>
            <a:cxnLst/>
            <a:rect l="l" t="t" r="r" b="b"/>
            <a:pathLst>
              <a:path w="609600" h="52704">
                <a:moveTo>
                  <a:pt x="609386" y="0"/>
                </a:moveTo>
                <a:lnTo>
                  <a:pt x="374374" y="52380"/>
                </a:lnTo>
                <a:lnTo>
                  <a:pt x="0" y="43246"/>
                </a:lnTo>
                <a:lnTo>
                  <a:pt x="255405" y="0"/>
                </a:lnTo>
              </a:path>
            </a:pathLst>
          </a:custGeom>
          <a:ln w="101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17660021" y="3708279"/>
            <a:ext cx="17780" cy="654050"/>
          </a:xfrm>
          <a:custGeom>
            <a:avLst/>
            <a:gdLst/>
            <a:ahLst/>
            <a:cxnLst/>
            <a:rect l="l" t="t" r="r" b="b"/>
            <a:pathLst>
              <a:path w="17780" h="654050">
                <a:moveTo>
                  <a:pt x="17205" y="653599"/>
                </a:moveTo>
                <a:lnTo>
                  <a:pt x="0" y="0"/>
                </a:lnTo>
              </a:path>
            </a:pathLst>
          </a:custGeom>
          <a:ln w="101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17140076" y="3340556"/>
            <a:ext cx="164465" cy="67945"/>
          </a:xfrm>
          <a:custGeom>
            <a:avLst/>
            <a:gdLst/>
            <a:ahLst/>
            <a:cxnLst/>
            <a:rect l="l" t="t" r="r" b="b"/>
            <a:pathLst>
              <a:path w="164465" h="67945">
                <a:moveTo>
                  <a:pt x="164435" y="0"/>
                </a:moveTo>
                <a:lnTo>
                  <a:pt x="0" y="67603"/>
                </a:lnTo>
                <a:lnTo>
                  <a:pt x="127887" y="67603"/>
                </a:lnTo>
                <a:lnTo>
                  <a:pt x="164435"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7140076" y="3340556"/>
            <a:ext cx="164465" cy="67945"/>
          </a:xfrm>
          <a:custGeom>
            <a:avLst/>
            <a:gdLst/>
            <a:ahLst/>
            <a:cxnLst/>
            <a:rect l="l" t="t" r="r" b="b"/>
            <a:pathLst>
              <a:path w="164465" h="67945">
                <a:moveTo>
                  <a:pt x="164435" y="0"/>
                </a:moveTo>
                <a:lnTo>
                  <a:pt x="127887" y="67603"/>
                </a:lnTo>
                <a:lnTo>
                  <a:pt x="0" y="67603"/>
                </a:lnTo>
              </a:path>
            </a:pathLst>
          </a:custGeom>
          <a:ln w="101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17267967" y="3408165"/>
            <a:ext cx="267335" cy="217804"/>
          </a:xfrm>
          <a:custGeom>
            <a:avLst/>
            <a:gdLst/>
            <a:ahLst/>
            <a:cxnLst/>
            <a:rect l="l" t="t" r="r" b="b"/>
            <a:pathLst>
              <a:path w="267334" h="217804">
                <a:moveTo>
                  <a:pt x="266748" y="217412"/>
                </a:moveTo>
                <a:lnTo>
                  <a:pt x="0" y="0"/>
                </a:lnTo>
              </a:path>
            </a:pathLst>
          </a:custGeom>
          <a:ln w="101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17708653" y="4490760"/>
            <a:ext cx="253004" cy="3463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11313535" y="5179822"/>
            <a:ext cx="551665" cy="818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1160486" y="5199833"/>
            <a:ext cx="782693" cy="1209818"/>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1237087" y="5247416"/>
            <a:ext cx="617220" cy="1049655"/>
          </a:xfrm>
          <a:custGeom>
            <a:avLst/>
            <a:gdLst/>
            <a:ahLst/>
            <a:cxnLst/>
            <a:rect l="l" t="t" r="r" b="b"/>
            <a:pathLst>
              <a:path w="617220" h="1049654">
                <a:moveTo>
                  <a:pt x="609853" y="0"/>
                </a:moveTo>
                <a:lnTo>
                  <a:pt x="7380" y="2650"/>
                </a:lnTo>
                <a:lnTo>
                  <a:pt x="922" y="46727"/>
                </a:lnTo>
                <a:lnTo>
                  <a:pt x="0" y="76186"/>
                </a:lnTo>
                <a:lnTo>
                  <a:pt x="5719" y="104318"/>
                </a:lnTo>
                <a:lnTo>
                  <a:pt x="19188" y="144412"/>
                </a:lnTo>
                <a:lnTo>
                  <a:pt x="34091" y="180684"/>
                </a:lnTo>
                <a:lnTo>
                  <a:pt x="43965" y="196448"/>
                </a:lnTo>
                <a:lnTo>
                  <a:pt x="49722" y="203617"/>
                </a:lnTo>
                <a:lnTo>
                  <a:pt x="52274" y="214105"/>
                </a:lnTo>
                <a:lnTo>
                  <a:pt x="51741" y="236902"/>
                </a:lnTo>
                <a:lnTo>
                  <a:pt x="49309" y="270077"/>
                </a:lnTo>
                <a:lnTo>
                  <a:pt x="47851" y="314299"/>
                </a:lnTo>
                <a:lnTo>
                  <a:pt x="50241" y="370238"/>
                </a:lnTo>
                <a:lnTo>
                  <a:pt x="59354" y="438563"/>
                </a:lnTo>
                <a:lnTo>
                  <a:pt x="50113" y="484684"/>
                </a:lnTo>
                <a:lnTo>
                  <a:pt x="47032" y="520976"/>
                </a:lnTo>
                <a:lnTo>
                  <a:pt x="50113" y="566266"/>
                </a:lnTo>
                <a:lnTo>
                  <a:pt x="59354" y="639379"/>
                </a:lnTo>
                <a:lnTo>
                  <a:pt x="49149" y="698966"/>
                </a:lnTo>
                <a:lnTo>
                  <a:pt x="47469" y="740241"/>
                </a:lnTo>
                <a:lnTo>
                  <a:pt x="55867" y="782474"/>
                </a:lnTo>
                <a:lnTo>
                  <a:pt x="75891" y="844936"/>
                </a:lnTo>
                <a:lnTo>
                  <a:pt x="64695" y="903452"/>
                </a:lnTo>
                <a:lnTo>
                  <a:pt x="60963" y="940677"/>
                </a:lnTo>
                <a:lnTo>
                  <a:pt x="64695" y="972558"/>
                </a:lnTo>
                <a:lnTo>
                  <a:pt x="75891" y="1015043"/>
                </a:lnTo>
                <a:lnTo>
                  <a:pt x="158029" y="1038079"/>
                </a:lnTo>
                <a:lnTo>
                  <a:pt x="227985" y="1048712"/>
                </a:lnTo>
                <a:lnTo>
                  <a:pt x="324078" y="1049599"/>
                </a:lnTo>
                <a:lnTo>
                  <a:pt x="484628" y="1043400"/>
                </a:lnTo>
                <a:lnTo>
                  <a:pt x="490767" y="1043400"/>
                </a:lnTo>
                <a:lnTo>
                  <a:pt x="543977" y="1016150"/>
                </a:lnTo>
                <a:lnTo>
                  <a:pt x="577042" y="946605"/>
                </a:lnTo>
                <a:lnTo>
                  <a:pt x="577571" y="913251"/>
                </a:lnTo>
                <a:lnTo>
                  <a:pt x="572803" y="879963"/>
                </a:lnTo>
                <a:lnTo>
                  <a:pt x="561760" y="831360"/>
                </a:lnTo>
                <a:lnTo>
                  <a:pt x="576213" y="747717"/>
                </a:lnTo>
                <a:lnTo>
                  <a:pt x="580133" y="698301"/>
                </a:lnTo>
                <a:lnTo>
                  <a:pt x="572715" y="663729"/>
                </a:lnTo>
                <a:lnTo>
                  <a:pt x="553151" y="624621"/>
                </a:lnTo>
                <a:lnTo>
                  <a:pt x="567784" y="553285"/>
                </a:lnTo>
                <a:lnTo>
                  <a:pt x="573862" y="509111"/>
                </a:lnTo>
                <a:lnTo>
                  <a:pt x="572465" y="473741"/>
                </a:lnTo>
                <a:lnTo>
                  <a:pt x="564673" y="428820"/>
                </a:lnTo>
                <a:lnTo>
                  <a:pt x="574132" y="346377"/>
                </a:lnTo>
                <a:lnTo>
                  <a:pt x="578023" y="297577"/>
                </a:lnTo>
                <a:lnTo>
                  <a:pt x="577009" y="263229"/>
                </a:lnTo>
                <a:lnTo>
                  <a:pt x="571753" y="224147"/>
                </a:lnTo>
                <a:lnTo>
                  <a:pt x="575784" y="201040"/>
                </a:lnTo>
                <a:lnTo>
                  <a:pt x="588133" y="173533"/>
                </a:lnTo>
                <a:lnTo>
                  <a:pt x="601152" y="150514"/>
                </a:lnTo>
                <a:lnTo>
                  <a:pt x="607191" y="140866"/>
                </a:lnTo>
                <a:lnTo>
                  <a:pt x="612830" y="133693"/>
                </a:lnTo>
                <a:lnTo>
                  <a:pt x="615726" y="126687"/>
                </a:lnTo>
                <a:lnTo>
                  <a:pt x="616793" y="115697"/>
                </a:lnTo>
                <a:lnTo>
                  <a:pt x="616894" y="103064"/>
                </a:lnTo>
                <a:lnTo>
                  <a:pt x="229473" y="103064"/>
                </a:lnTo>
                <a:lnTo>
                  <a:pt x="215787" y="100650"/>
                </a:lnTo>
                <a:lnTo>
                  <a:pt x="208634" y="97303"/>
                </a:lnTo>
                <a:lnTo>
                  <a:pt x="205708" y="90799"/>
                </a:lnTo>
                <a:lnTo>
                  <a:pt x="204662" y="78815"/>
                </a:lnTo>
                <a:lnTo>
                  <a:pt x="206877" y="66326"/>
                </a:lnTo>
                <a:lnTo>
                  <a:pt x="213522" y="58978"/>
                </a:lnTo>
                <a:lnTo>
                  <a:pt x="221940" y="55501"/>
                </a:lnTo>
                <a:lnTo>
                  <a:pt x="229473" y="54624"/>
                </a:lnTo>
                <a:lnTo>
                  <a:pt x="359403" y="54624"/>
                </a:lnTo>
                <a:lnTo>
                  <a:pt x="377847" y="53615"/>
                </a:lnTo>
                <a:lnTo>
                  <a:pt x="614757" y="53615"/>
                </a:lnTo>
                <a:lnTo>
                  <a:pt x="613399" y="35989"/>
                </a:lnTo>
                <a:lnTo>
                  <a:pt x="610961" y="10478"/>
                </a:lnTo>
                <a:lnTo>
                  <a:pt x="609853" y="0"/>
                </a:lnTo>
                <a:close/>
              </a:path>
              <a:path w="617220" h="1049654">
                <a:moveTo>
                  <a:pt x="490767" y="1043400"/>
                </a:moveTo>
                <a:lnTo>
                  <a:pt x="484628" y="1043400"/>
                </a:lnTo>
                <a:lnTo>
                  <a:pt x="489137" y="1043827"/>
                </a:lnTo>
                <a:lnTo>
                  <a:pt x="490767" y="1043400"/>
                </a:lnTo>
                <a:close/>
              </a:path>
              <a:path w="617220" h="1049654">
                <a:moveTo>
                  <a:pt x="614757" y="53615"/>
                </a:moveTo>
                <a:lnTo>
                  <a:pt x="377847" y="53615"/>
                </a:lnTo>
                <a:lnTo>
                  <a:pt x="387318" y="55371"/>
                </a:lnTo>
                <a:lnTo>
                  <a:pt x="390808" y="61774"/>
                </a:lnTo>
                <a:lnTo>
                  <a:pt x="372870" y="101790"/>
                </a:lnTo>
                <a:lnTo>
                  <a:pt x="357051" y="103064"/>
                </a:lnTo>
                <a:lnTo>
                  <a:pt x="616894" y="103064"/>
                </a:lnTo>
                <a:lnTo>
                  <a:pt x="616946" y="96569"/>
                </a:lnTo>
                <a:lnTo>
                  <a:pt x="615837" y="67648"/>
                </a:lnTo>
                <a:lnTo>
                  <a:pt x="614757" y="53615"/>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11441750" y="5301031"/>
            <a:ext cx="186690" cy="49530"/>
          </a:xfrm>
          <a:custGeom>
            <a:avLst/>
            <a:gdLst/>
            <a:ahLst/>
            <a:cxnLst/>
            <a:rect l="l" t="t" r="r" b="b"/>
            <a:pathLst>
              <a:path w="186690" h="49529">
                <a:moveTo>
                  <a:pt x="152388" y="49449"/>
                </a:moveTo>
                <a:lnTo>
                  <a:pt x="24811" y="49449"/>
                </a:lnTo>
                <a:lnTo>
                  <a:pt x="11125" y="47035"/>
                </a:lnTo>
                <a:lnTo>
                  <a:pt x="3978" y="43704"/>
                </a:lnTo>
                <a:lnTo>
                  <a:pt x="1045" y="37183"/>
                </a:lnTo>
                <a:lnTo>
                  <a:pt x="0" y="25199"/>
                </a:lnTo>
                <a:lnTo>
                  <a:pt x="2214" y="12710"/>
                </a:lnTo>
                <a:lnTo>
                  <a:pt x="8859" y="5362"/>
                </a:lnTo>
                <a:lnTo>
                  <a:pt x="17277" y="1885"/>
                </a:lnTo>
                <a:lnTo>
                  <a:pt x="24811" y="1009"/>
                </a:lnTo>
                <a:lnTo>
                  <a:pt x="154740" y="1009"/>
                </a:lnTo>
                <a:lnTo>
                  <a:pt x="173184" y="0"/>
                </a:lnTo>
                <a:lnTo>
                  <a:pt x="182655" y="1755"/>
                </a:lnTo>
                <a:lnTo>
                  <a:pt x="186145" y="8158"/>
                </a:lnTo>
                <a:lnTo>
                  <a:pt x="186643" y="21092"/>
                </a:lnTo>
                <a:lnTo>
                  <a:pt x="184780" y="34992"/>
                </a:lnTo>
                <a:lnTo>
                  <a:pt x="178820" y="43688"/>
                </a:lnTo>
                <a:lnTo>
                  <a:pt x="168208" y="48175"/>
                </a:lnTo>
                <a:lnTo>
                  <a:pt x="152388" y="49449"/>
                </a:lnTo>
                <a:close/>
              </a:path>
            </a:pathLst>
          </a:custGeom>
          <a:ln w="983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11237087" y="5247416"/>
            <a:ext cx="617220" cy="1049655"/>
          </a:xfrm>
          <a:custGeom>
            <a:avLst/>
            <a:gdLst/>
            <a:ahLst/>
            <a:cxnLst/>
            <a:rect l="l" t="t" r="r" b="b"/>
            <a:pathLst>
              <a:path w="617220" h="1049654">
                <a:moveTo>
                  <a:pt x="616946" y="96569"/>
                </a:moveTo>
                <a:lnTo>
                  <a:pt x="615837" y="67648"/>
                </a:lnTo>
                <a:lnTo>
                  <a:pt x="613399" y="35989"/>
                </a:lnTo>
                <a:lnTo>
                  <a:pt x="610961" y="10478"/>
                </a:lnTo>
                <a:lnTo>
                  <a:pt x="609853" y="0"/>
                </a:lnTo>
                <a:lnTo>
                  <a:pt x="7380" y="2650"/>
                </a:lnTo>
                <a:lnTo>
                  <a:pt x="922" y="46727"/>
                </a:lnTo>
                <a:lnTo>
                  <a:pt x="0" y="76186"/>
                </a:lnTo>
                <a:lnTo>
                  <a:pt x="5719" y="104318"/>
                </a:lnTo>
                <a:lnTo>
                  <a:pt x="19188" y="144412"/>
                </a:lnTo>
                <a:lnTo>
                  <a:pt x="34091" y="180684"/>
                </a:lnTo>
                <a:lnTo>
                  <a:pt x="43965" y="196448"/>
                </a:lnTo>
                <a:lnTo>
                  <a:pt x="49722" y="203617"/>
                </a:lnTo>
                <a:lnTo>
                  <a:pt x="52274" y="214105"/>
                </a:lnTo>
                <a:lnTo>
                  <a:pt x="51741" y="236902"/>
                </a:lnTo>
                <a:lnTo>
                  <a:pt x="49309" y="270077"/>
                </a:lnTo>
                <a:lnTo>
                  <a:pt x="47851" y="314299"/>
                </a:lnTo>
                <a:lnTo>
                  <a:pt x="50241" y="370238"/>
                </a:lnTo>
                <a:lnTo>
                  <a:pt x="59354" y="438563"/>
                </a:lnTo>
                <a:lnTo>
                  <a:pt x="50113" y="484684"/>
                </a:lnTo>
                <a:lnTo>
                  <a:pt x="47032" y="520976"/>
                </a:lnTo>
                <a:lnTo>
                  <a:pt x="50113" y="566266"/>
                </a:lnTo>
                <a:lnTo>
                  <a:pt x="59354" y="639379"/>
                </a:lnTo>
                <a:lnTo>
                  <a:pt x="49149" y="698966"/>
                </a:lnTo>
                <a:lnTo>
                  <a:pt x="47469" y="740241"/>
                </a:lnTo>
                <a:lnTo>
                  <a:pt x="55867" y="782474"/>
                </a:lnTo>
                <a:lnTo>
                  <a:pt x="75891" y="844936"/>
                </a:lnTo>
                <a:lnTo>
                  <a:pt x="64695" y="903452"/>
                </a:lnTo>
                <a:lnTo>
                  <a:pt x="60963" y="940677"/>
                </a:lnTo>
                <a:lnTo>
                  <a:pt x="64695" y="972558"/>
                </a:lnTo>
                <a:lnTo>
                  <a:pt x="75891" y="1015043"/>
                </a:lnTo>
                <a:lnTo>
                  <a:pt x="158029" y="1038079"/>
                </a:lnTo>
                <a:lnTo>
                  <a:pt x="227985" y="1048712"/>
                </a:lnTo>
                <a:lnTo>
                  <a:pt x="324078" y="1049599"/>
                </a:lnTo>
                <a:lnTo>
                  <a:pt x="484628" y="1043400"/>
                </a:lnTo>
                <a:lnTo>
                  <a:pt x="489137" y="1043827"/>
                </a:lnTo>
                <a:lnTo>
                  <a:pt x="543977" y="1016150"/>
                </a:lnTo>
                <a:lnTo>
                  <a:pt x="577042" y="946605"/>
                </a:lnTo>
                <a:lnTo>
                  <a:pt x="577571" y="913251"/>
                </a:lnTo>
                <a:lnTo>
                  <a:pt x="572803" y="879963"/>
                </a:lnTo>
                <a:lnTo>
                  <a:pt x="561760" y="831360"/>
                </a:lnTo>
                <a:lnTo>
                  <a:pt x="576213" y="747717"/>
                </a:lnTo>
                <a:lnTo>
                  <a:pt x="580133" y="698301"/>
                </a:lnTo>
                <a:lnTo>
                  <a:pt x="572715" y="663729"/>
                </a:lnTo>
                <a:lnTo>
                  <a:pt x="553151" y="624621"/>
                </a:lnTo>
                <a:lnTo>
                  <a:pt x="567784" y="553285"/>
                </a:lnTo>
                <a:lnTo>
                  <a:pt x="573862" y="509111"/>
                </a:lnTo>
                <a:lnTo>
                  <a:pt x="572465" y="473741"/>
                </a:lnTo>
                <a:lnTo>
                  <a:pt x="564673" y="428820"/>
                </a:lnTo>
                <a:lnTo>
                  <a:pt x="574132" y="346377"/>
                </a:lnTo>
                <a:lnTo>
                  <a:pt x="578023" y="297577"/>
                </a:lnTo>
                <a:lnTo>
                  <a:pt x="577009" y="263229"/>
                </a:lnTo>
                <a:lnTo>
                  <a:pt x="571753" y="224147"/>
                </a:lnTo>
                <a:lnTo>
                  <a:pt x="575784" y="201040"/>
                </a:lnTo>
                <a:lnTo>
                  <a:pt x="588133" y="173533"/>
                </a:lnTo>
                <a:lnTo>
                  <a:pt x="601152" y="150514"/>
                </a:lnTo>
                <a:lnTo>
                  <a:pt x="607191" y="140866"/>
                </a:lnTo>
                <a:lnTo>
                  <a:pt x="612830" y="133693"/>
                </a:lnTo>
                <a:lnTo>
                  <a:pt x="615726" y="126687"/>
                </a:lnTo>
                <a:lnTo>
                  <a:pt x="616793" y="115697"/>
                </a:lnTo>
                <a:lnTo>
                  <a:pt x="616946" y="96569"/>
                </a:lnTo>
                <a:close/>
              </a:path>
            </a:pathLst>
          </a:custGeom>
          <a:ln w="983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1327158" y="5432578"/>
            <a:ext cx="156210" cy="34290"/>
          </a:xfrm>
          <a:custGeom>
            <a:avLst/>
            <a:gdLst/>
            <a:ahLst/>
            <a:cxnLst/>
            <a:rect l="l" t="t" r="r" b="b"/>
            <a:pathLst>
              <a:path w="156209" h="34289">
                <a:moveTo>
                  <a:pt x="0" y="19496"/>
                </a:moveTo>
                <a:lnTo>
                  <a:pt x="56924" y="3766"/>
                </a:lnTo>
                <a:lnTo>
                  <a:pt x="92142" y="0"/>
                </a:lnTo>
                <a:lnTo>
                  <a:pt x="120273" y="9524"/>
                </a:lnTo>
                <a:lnTo>
                  <a:pt x="155934" y="33668"/>
                </a:lnTo>
              </a:path>
            </a:pathLst>
          </a:custGeom>
          <a:ln w="983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1550430" y="5444295"/>
            <a:ext cx="156210" cy="34290"/>
          </a:xfrm>
          <a:custGeom>
            <a:avLst/>
            <a:gdLst/>
            <a:ahLst/>
            <a:cxnLst/>
            <a:rect l="l" t="t" r="r" b="b"/>
            <a:pathLst>
              <a:path w="156209" h="34289">
                <a:moveTo>
                  <a:pt x="0" y="19496"/>
                </a:moveTo>
                <a:lnTo>
                  <a:pt x="56924" y="3766"/>
                </a:lnTo>
                <a:lnTo>
                  <a:pt x="92142" y="0"/>
                </a:lnTo>
                <a:lnTo>
                  <a:pt x="120273" y="9524"/>
                </a:lnTo>
                <a:lnTo>
                  <a:pt x="155934" y="33668"/>
                </a:lnTo>
              </a:path>
            </a:pathLst>
          </a:custGeom>
          <a:ln w="983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2413277" y="5223426"/>
            <a:ext cx="1028857" cy="1126401"/>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2501224" y="5250421"/>
            <a:ext cx="857250" cy="965835"/>
          </a:xfrm>
          <a:custGeom>
            <a:avLst/>
            <a:gdLst/>
            <a:ahLst/>
            <a:cxnLst/>
            <a:rect l="l" t="t" r="r" b="b"/>
            <a:pathLst>
              <a:path w="857250" h="965835">
                <a:moveTo>
                  <a:pt x="641992" y="0"/>
                </a:moveTo>
                <a:lnTo>
                  <a:pt x="224909" y="3677"/>
                </a:lnTo>
                <a:lnTo>
                  <a:pt x="224724" y="35275"/>
                </a:lnTo>
                <a:lnTo>
                  <a:pt x="223964" y="52247"/>
                </a:lnTo>
                <a:lnTo>
                  <a:pt x="176241" y="104261"/>
                </a:lnTo>
                <a:lnTo>
                  <a:pt x="121009" y="129800"/>
                </a:lnTo>
                <a:lnTo>
                  <a:pt x="33931" y="146418"/>
                </a:lnTo>
                <a:lnTo>
                  <a:pt x="14730" y="146718"/>
                </a:lnTo>
                <a:lnTo>
                  <a:pt x="5734" y="148818"/>
                </a:lnTo>
                <a:lnTo>
                  <a:pt x="4607" y="154518"/>
                </a:lnTo>
                <a:lnTo>
                  <a:pt x="9013" y="165617"/>
                </a:lnTo>
                <a:lnTo>
                  <a:pt x="13182" y="178337"/>
                </a:lnTo>
                <a:lnTo>
                  <a:pt x="15323" y="186152"/>
                </a:lnTo>
                <a:lnTo>
                  <a:pt x="16112" y="192282"/>
                </a:lnTo>
                <a:lnTo>
                  <a:pt x="16224" y="199944"/>
                </a:lnTo>
                <a:lnTo>
                  <a:pt x="4363" y="238123"/>
                </a:lnTo>
                <a:lnTo>
                  <a:pt x="0" y="261663"/>
                </a:lnTo>
                <a:lnTo>
                  <a:pt x="2767" y="280298"/>
                </a:lnTo>
                <a:lnTo>
                  <a:pt x="12296" y="303762"/>
                </a:lnTo>
                <a:lnTo>
                  <a:pt x="4546" y="346228"/>
                </a:lnTo>
                <a:lnTo>
                  <a:pt x="1962" y="370728"/>
                </a:lnTo>
                <a:lnTo>
                  <a:pt x="4546" y="386570"/>
                </a:lnTo>
                <a:lnTo>
                  <a:pt x="12296" y="403065"/>
                </a:lnTo>
                <a:lnTo>
                  <a:pt x="6454" y="434657"/>
                </a:lnTo>
                <a:lnTo>
                  <a:pt x="4916" y="456556"/>
                </a:lnTo>
                <a:lnTo>
                  <a:pt x="8050" y="478992"/>
                </a:lnTo>
                <a:lnTo>
                  <a:pt x="16224" y="512196"/>
                </a:lnTo>
                <a:lnTo>
                  <a:pt x="8481" y="539529"/>
                </a:lnTo>
                <a:lnTo>
                  <a:pt x="5899" y="559239"/>
                </a:lnTo>
                <a:lnTo>
                  <a:pt x="8481" y="580865"/>
                </a:lnTo>
                <a:lnTo>
                  <a:pt x="16224" y="613947"/>
                </a:lnTo>
                <a:lnTo>
                  <a:pt x="9999" y="644327"/>
                </a:lnTo>
                <a:lnTo>
                  <a:pt x="8198" y="665396"/>
                </a:lnTo>
                <a:lnTo>
                  <a:pt x="11066" y="687002"/>
                </a:lnTo>
                <a:lnTo>
                  <a:pt x="18851" y="718994"/>
                </a:lnTo>
                <a:lnTo>
                  <a:pt x="12209" y="746778"/>
                </a:lnTo>
                <a:lnTo>
                  <a:pt x="9995" y="766554"/>
                </a:lnTo>
                <a:lnTo>
                  <a:pt x="12209" y="787784"/>
                </a:lnTo>
                <a:lnTo>
                  <a:pt x="18851" y="819934"/>
                </a:lnTo>
                <a:lnTo>
                  <a:pt x="13081" y="848821"/>
                </a:lnTo>
                <a:lnTo>
                  <a:pt x="12045" y="868668"/>
                </a:lnTo>
                <a:lnTo>
                  <a:pt x="16544" y="888669"/>
                </a:lnTo>
                <a:lnTo>
                  <a:pt x="27376" y="918020"/>
                </a:lnTo>
                <a:lnTo>
                  <a:pt x="673991" y="965433"/>
                </a:lnTo>
                <a:lnTo>
                  <a:pt x="727815" y="952675"/>
                </a:lnTo>
                <a:lnTo>
                  <a:pt x="757846" y="944632"/>
                </a:lnTo>
                <a:lnTo>
                  <a:pt x="774967" y="937895"/>
                </a:lnTo>
                <a:lnTo>
                  <a:pt x="790059" y="929052"/>
                </a:lnTo>
                <a:lnTo>
                  <a:pt x="815652" y="924088"/>
                </a:lnTo>
                <a:lnTo>
                  <a:pt x="854586" y="878844"/>
                </a:lnTo>
                <a:lnTo>
                  <a:pt x="857035" y="860344"/>
                </a:lnTo>
                <a:lnTo>
                  <a:pt x="852724" y="841155"/>
                </a:lnTo>
                <a:lnTo>
                  <a:pt x="841221" y="812579"/>
                </a:lnTo>
                <a:lnTo>
                  <a:pt x="847484" y="772505"/>
                </a:lnTo>
                <a:lnTo>
                  <a:pt x="849503" y="749441"/>
                </a:lnTo>
                <a:lnTo>
                  <a:pt x="847217" y="734651"/>
                </a:lnTo>
                <a:lnTo>
                  <a:pt x="840564" y="719400"/>
                </a:lnTo>
                <a:lnTo>
                  <a:pt x="845329" y="685207"/>
                </a:lnTo>
                <a:lnTo>
                  <a:pt x="846712" y="663507"/>
                </a:lnTo>
                <a:lnTo>
                  <a:pt x="844528" y="645025"/>
                </a:lnTo>
                <a:lnTo>
                  <a:pt x="838594" y="620490"/>
                </a:lnTo>
                <a:lnTo>
                  <a:pt x="847118" y="587078"/>
                </a:lnTo>
                <a:lnTo>
                  <a:pt x="850233" y="564659"/>
                </a:lnTo>
                <a:lnTo>
                  <a:pt x="848185" y="543083"/>
                </a:lnTo>
                <a:lnTo>
                  <a:pt x="841221" y="512196"/>
                </a:lnTo>
                <a:lnTo>
                  <a:pt x="847836" y="474030"/>
                </a:lnTo>
                <a:lnTo>
                  <a:pt x="849904" y="450580"/>
                </a:lnTo>
                <a:lnTo>
                  <a:pt x="847302" y="432189"/>
                </a:lnTo>
                <a:lnTo>
                  <a:pt x="839908" y="409202"/>
                </a:lnTo>
                <a:lnTo>
                  <a:pt x="847641" y="365021"/>
                </a:lnTo>
                <a:lnTo>
                  <a:pt x="850150" y="339311"/>
                </a:lnTo>
                <a:lnTo>
                  <a:pt x="847374" y="322186"/>
                </a:lnTo>
                <a:lnTo>
                  <a:pt x="839251" y="303762"/>
                </a:lnTo>
                <a:lnTo>
                  <a:pt x="847846" y="284155"/>
                </a:lnTo>
                <a:lnTo>
                  <a:pt x="851462" y="264932"/>
                </a:lnTo>
                <a:lnTo>
                  <a:pt x="850776" y="234674"/>
                </a:lnTo>
                <a:lnTo>
                  <a:pt x="846463" y="181963"/>
                </a:lnTo>
                <a:lnTo>
                  <a:pt x="845710" y="169587"/>
                </a:lnTo>
                <a:lnTo>
                  <a:pt x="845324" y="162652"/>
                </a:lnTo>
                <a:lnTo>
                  <a:pt x="845181" y="158629"/>
                </a:lnTo>
                <a:lnTo>
                  <a:pt x="845204" y="154518"/>
                </a:lnTo>
                <a:lnTo>
                  <a:pt x="845560" y="150567"/>
                </a:lnTo>
                <a:lnTo>
                  <a:pt x="844912" y="146257"/>
                </a:lnTo>
                <a:lnTo>
                  <a:pt x="840451" y="142636"/>
                </a:lnTo>
                <a:lnTo>
                  <a:pt x="829412" y="140281"/>
                </a:lnTo>
                <a:lnTo>
                  <a:pt x="805126" y="137672"/>
                </a:lnTo>
                <a:lnTo>
                  <a:pt x="763717" y="130492"/>
                </a:lnTo>
                <a:lnTo>
                  <a:pt x="715761" y="116033"/>
                </a:lnTo>
                <a:lnTo>
                  <a:pt x="671836" y="91590"/>
                </a:lnTo>
                <a:lnTo>
                  <a:pt x="642518" y="54457"/>
                </a:lnTo>
                <a:lnTo>
                  <a:pt x="641969" y="35275"/>
                </a:lnTo>
                <a:lnTo>
                  <a:pt x="641992"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2501224" y="5250421"/>
            <a:ext cx="857250" cy="965835"/>
          </a:xfrm>
          <a:custGeom>
            <a:avLst/>
            <a:gdLst/>
            <a:ahLst/>
            <a:cxnLst/>
            <a:rect l="l" t="t" r="r" b="b"/>
            <a:pathLst>
              <a:path w="857250" h="965835">
                <a:moveTo>
                  <a:pt x="9013" y="165617"/>
                </a:moveTo>
                <a:lnTo>
                  <a:pt x="13182" y="178337"/>
                </a:lnTo>
                <a:lnTo>
                  <a:pt x="15323" y="186152"/>
                </a:lnTo>
                <a:lnTo>
                  <a:pt x="16112" y="192282"/>
                </a:lnTo>
                <a:lnTo>
                  <a:pt x="16224" y="199944"/>
                </a:lnTo>
                <a:lnTo>
                  <a:pt x="4363" y="238123"/>
                </a:lnTo>
                <a:lnTo>
                  <a:pt x="0" y="261663"/>
                </a:lnTo>
                <a:lnTo>
                  <a:pt x="2767" y="280298"/>
                </a:lnTo>
                <a:lnTo>
                  <a:pt x="12296" y="303762"/>
                </a:lnTo>
                <a:lnTo>
                  <a:pt x="4546" y="346228"/>
                </a:lnTo>
                <a:lnTo>
                  <a:pt x="1962" y="370728"/>
                </a:lnTo>
                <a:lnTo>
                  <a:pt x="4546" y="386570"/>
                </a:lnTo>
                <a:lnTo>
                  <a:pt x="12296" y="403065"/>
                </a:lnTo>
                <a:lnTo>
                  <a:pt x="6454" y="434657"/>
                </a:lnTo>
                <a:lnTo>
                  <a:pt x="4916" y="456556"/>
                </a:lnTo>
                <a:lnTo>
                  <a:pt x="8050" y="478992"/>
                </a:lnTo>
                <a:lnTo>
                  <a:pt x="16224" y="512196"/>
                </a:lnTo>
                <a:lnTo>
                  <a:pt x="8481" y="539529"/>
                </a:lnTo>
                <a:lnTo>
                  <a:pt x="5899" y="559239"/>
                </a:lnTo>
                <a:lnTo>
                  <a:pt x="8481" y="580865"/>
                </a:lnTo>
                <a:lnTo>
                  <a:pt x="16224" y="613947"/>
                </a:lnTo>
                <a:lnTo>
                  <a:pt x="9999" y="644327"/>
                </a:lnTo>
                <a:lnTo>
                  <a:pt x="8198" y="665396"/>
                </a:lnTo>
                <a:lnTo>
                  <a:pt x="11066" y="687002"/>
                </a:lnTo>
                <a:lnTo>
                  <a:pt x="18851" y="718994"/>
                </a:lnTo>
                <a:lnTo>
                  <a:pt x="12209" y="746778"/>
                </a:lnTo>
                <a:lnTo>
                  <a:pt x="9995" y="766554"/>
                </a:lnTo>
                <a:lnTo>
                  <a:pt x="12209" y="787784"/>
                </a:lnTo>
                <a:lnTo>
                  <a:pt x="18851" y="819934"/>
                </a:lnTo>
                <a:lnTo>
                  <a:pt x="13081" y="848821"/>
                </a:lnTo>
                <a:lnTo>
                  <a:pt x="12045" y="868668"/>
                </a:lnTo>
                <a:lnTo>
                  <a:pt x="16544" y="888669"/>
                </a:lnTo>
                <a:lnTo>
                  <a:pt x="27376" y="918020"/>
                </a:lnTo>
                <a:lnTo>
                  <a:pt x="673991" y="965433"/>
                </a:lnTo>
                <a:lnTo>
                  <a:pt x="727815" y="952675"/>
                </a:lnTo>
                <a:lnTo>
                  <a:pt x="757846" y="944632"/>
                </a:lnTo>
                <a:lnTo>
                  <a:pt x="774967" y="937895"/>
                </a:lnTo>
                <a:lnTo>
                  <a:pt x="790059" y="929052"/>
                </a:lnTo>
                <a:lnTo>
                  <a:pt x="815652" y="924088"/>
                </a:lnTo>
                <a:lnTo>
                  <a:pt x="854586" y="878844"/>
                </a:lnTo>
                <a:lnTo>
                  <a:pt x="857035" y="860344"/>
                </a:lnTo>
                <a:lnTo>
                  <a:pt x="852724" y="841155"/>
                </a:lnTo>
                <a:lnTo>
                  <a:pt x="841221" y="812579"/>
                </a:lnTo>
                <a:lnTo>
                  <a:pt x="847484" y="772505"/>
                </a:lnTo>
                <a:lnTo>
                  <a:pt x="849503" y="749441"/>
                </a:lnTo>
                <a:lnTo>
                  <a:pt x="847217" y="734651"/>
                </a:lnTo>
                <a:lnTo>
                  <a:pt x="840564" y="719400"/>
                </a:lnTo>
                <a:lnTo>
                  <a:pt x="845329" y="685207"/>
                </a:lnTo>
                <a:lnTo>
                  <a:pt x="846712" y="663507"/>
                </a:lnTo>
                <a:lnTo>
                  <a:pt x="844528" y="645025"/>
                </a:lnTo>
                <a:lnTo>
                  <a:pt x="838594" y="620490"/>
                </a:lnTo>
                <a:lnTo>
                  <a:pt x="847118" y="587078"/>
                </a:lnTo>
                <a:lnTo>
                  <a:pt x="850233" y="564659"/>
                </a:lnTo>
                <a:lnTo>
                  <a:pt x="848185" y="543083"/>
                </a:lnTo>
                <a:lnTo>
                  <a:pt x="841221" y="512196"/>
                </a:lnTo>
                <a:lnTo>
                  <a:pt x="847836" y="474030"/>
                </a:lnTo>
                <a:lnTo>
                  <a:pt x="849904" y="450580"/>
                </a:lnTo>
                <a:lnTo>
                  <a:pt x="847302" y="432189"/>
                </a:lnTo>
                <a:lnTo>
                  <a:pt x="839908" y="409202"/>
                </a:lnTo>
                <a:lnTo>
                  <a:pt x="847641" y="365021"/>
                </a:lnTo>
                <a:lnTo>
                  <a:pt x="850150" y="339311"/>
                </a:lnTo>
                <a:lnTo>
                  <a:pt x="847374" y="322186"/>
                </a:lnTo>
                <a:lnTo>
                  <a:pt x="839251" y="303762"/>
                </a:lnTo>
                <a:lnTo>
                  <a:pt x="847846" y="284155"/>
                </a:lnTo>
                <a:lnTo>
                  <a:pt x="851462" y="264932"/>
                </a:lnTo>
                <a:lnTo>
                  <a:pt x="850776" y="234674"/>
                </a:lnTo>
                <a:lnTo>
                  <a:pt x="846463" y="181963"/>
                </a:lnTo>
                <a:lnTo>
                  <a:pt x="845710" y="169587"/>
                </a:lnTo>
                <a:lnTo>
                  <a:pt x="845324" y="162652"/>
                </a:lnTo>
                <a:lnTo>
                  <a:pt x="845181" y="158629"/>
                </a:lnTo>
                <a:lnTo>
                  <a:pt x="845161" y="154991"/>
                </a:lnTo>
                <a:lnTo>
                  <a:pt x="845560" y="150567"/>
                </a:lnTo>
                <a:lnTo>
                  <a:pt x="844912" y="146257"/>
                </a:lnTo>
                <a:lnTo>
                  <a:pt x="840451" y="142636"/>
                </a:lnTo>
                <a:lnTo>
                  <a:pt x="829412" y="140281"/>
                </a:lnTo>
                <a:lnTo>
                  <a:pt x="805126" y="137672"/>
                </a:lnTo>
                <a:lnTo>
                  <a:pt x="763717" y="130492"/>
                </a:lnTo>
                <a:lnTo>
                  <a:pt x="715761" y="116033"/>
                </a:lnTo>
                <a:lnTo>
                  <a:pt x="671836" y="91590"/>
                </a:lnTo>
                <a:lnTo>
                  <a:pt x="642518" y="54457"/>
                </a:lnTo>
                <a:lnTo>
                  <a:pt x="641927" y="21825"/>
                </a:lnTo>
                <a:lnTo>
                  <a:pt x="641992" y="0"/>
                </a:lnTo>
                <a:lnTo>
                  <a:pt x="224909" y="3677"/>
                </a:lnTo>
                <a:lnTo>
                  <a:pt x="223964" y="52247"/>
                </a:lnTo>
                <a:lnTo>
                  <a:pt x="176241" y="104261"/>
                </a:lnTo>
                <a:lnTo>
                  <a:pt x="121009" y="129800"/>
                </a:lnTo>
                <a:lnTo>
                  <a:pt x="33931" y="146418"/>
                </a:lnTo>
                <a:lnTo>
                  <a:pt x="14730" y="146718"/>
                </a:lnTo>
                <a:lnTo>
                  <a:pt x="5734" y="148818"/>
                </a:lnTo>
                <a:lnTo>
                  <a:pt x="4607" y="154518"/>
                </a:lnTo>
                <a:lnTo>
                  <a:pt x="9013" y="165617"/>
                </a:lnTo>
                <a:close/>
              </a:path>
            </a:pathLst>
          </a:custGeom>
          <a:ln w="985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2572542" y="5430237"/>
            <a:ext cx="514350" cy="0"/>
          </a:xfrm>
          <a:custGeom>
            <a:avLst/>
            <a:gdLst/>
            <a:ahLst/>
            <a:cxnLst/>
            <a:rect l="l" t="t" r="r" b="b"/>
            <a:pathLst>
              <a:path w="514350">
                <a:moveTo>
                  <a:pt x="0" y="0"/>
                </a:moveTo>
                <a:lnTo>
                  <a:pt x="513939" y="0"/>
                </a:lnTo>
              </a:path>
            </a:pathLst>
          </a:custGeom>
          <a:ln w="3175">
            <a:solidFill>
              <a:srgbClr val="E8E8E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2572542" y="5430237"/>
            <a:ext cx="514350" cy="0"/>
          </a:xfrm>
          <a:custGeom>
            <a:avLst/>
            <a:gdLst/>
            <a:ahLst/>
            <a:cxnLst/>
            <a:rect l="l" t="t" r="r" b="b"/>
            <a:pathLst>
              <a:path w="514350">
                <a:moveTo>
                  <a:pt x="0" y="0"/>
                </a:moveTo>
                <a:lnTo>
                  <a:pt x="513939" y="0"/>
                </a:lnTo>
              </a:path>
            </a:pathLst>
          </a:custGeom>
          <a:ln w="985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3178482" y="5535662"/>
            <a:ext cx="21590" cy="111760"/>
          </a:xfrm>
          <a:custGeom>
            <a:avLst/>
            <a:gdLst/>
            <a:ahLst/>
            <a:cxnLst/>
            <a:rect l="l" t="t" r="r" b="b"/>
            <a:pathLst>
              <a:path w="21590" h="111760">
                <a:moveTo>
                  <a:pt x="0" y="0"/>
                </a:moveTo>
                <a:lnTo>
                  <a:pt x="11581" y="111351"/>
                </a:lnTo>
                <a:lnTo>
                  <a:pt x="19775" y="67272"/>
                </a:lnTo>
                <a:lnTo>
                  <a:pt x="21300" y="40980"/>
                </a:lnTo>
                <a:lnTo>
                  <a:pt x="15070" y="22036"/>
                </a:lnTo>
                <a:lnTo>
                  <a:pt x="0"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3178482" y="5535662"/>
            <a:ext cx="21590" cy="111760"/>
          </a:xfrm>
          <a:custGeom>
            <a:avLst/>
            <a:gdLst/>
            <a:ahLst/>
            <a:cxnLst/>
            <a:rect l="l" t="t" r="r" b="b"/>
            <a:pathLst>
              <a:path w="21590" h="111760">
                <a:moveTo>
                  <a:pt x="0" y="0"/>
                </a:moveTo>
                <a:lnTo>
                  <a:pt x="15070" y="22036"/>
                </a:lnTo>
                <a:lnTo>
                  <a:pt x="21300" y="40980"/>
                </a:lnTo>
                <a:lnTo>
                  <a:pt x="19775" y="67272"/>
                </a:lnTo>
                <a:lnTo>
                  <a:pt x="11581" y="111351"/>
                </a:lnTo>
              </a:path>
            </a:pathLst>
          </a:custGeom>
          <a:ln w="985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3186545" y="5766604"/>
            <a:ext cx="15240" cy="108585"/>
          </a:xfrm>
          <a:custGeom>
            <a:avLst/>
            <a:gdLst/>
            <a:ahLst/>
            <a:cxnLst/>
            <a:rect l="l" t="t" r="r" b="b"/>
            <a:pathLst>
              <a:path w="15240" h="108585">
                <a:moveTo>
                  <a:pt x="0" y="0"/>
                </a:moveTo>
                <a:lnTo>
                  <a:pt x="0" y="108258"/>
                </a:lnTo>
                <a:lnTo>
                  <a:pt x="11048" y="73510"/>
                </a:lnTo>
                <a:lnTo>
                  <a:pt x="14730" y="50650"/>
                </a:lnTo>
                <a:lnTo>
                  <a:pt x="11048" y="29530"/>
                </a:lnTo>
                <a:lnTo>
                  <a:pt x="0"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13186545" y="5766604"/>
            <a:ext cx="15240" cy="108585"/>
          </a:xfrm>
          <a:custGeom>
            <a:avLst/>
            <a:gdLst/>
            <a:ahLst/>
            <a:cxnLst/>
            <a:rect l="l" t="t" r="r" b="b"/>
            <a:pathLst>
              <a:path w="15240" h="108585">
                <a:moveTo>
                  <a:pt x="0" y="0"/>
                </a:moveTo>
                <a:lnTo>
                  <a:pt x="11048" y="29530"/>
                </a:lnTo>
                <a:lnTo>
                  <a:pt x="14730" y="50650"/>
                </a:lnTo>
                <a:lnTo>
                  <a:pt x="11048" y="73510"/>
                </a:lnTo>
                <a:lnTo>
                  <a:pt x="0" y="108258"/>
                </a:lnTo>
              </a:path>
            </a:pathLst>
          </a:custGeom>
          <a:ln w="985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13181334" y="5993306"/>
            <a:ext cx="19685" cy="113664"/>
          </a:xfrm>
          <a:custGeom>
            <a:avLst/>
            <a:gdLst/>
            <a:ahLst/>
            <a:cxnLst/>
            <a:rect l="l" t="t" r="r" b="b"/>
            <a:pathLst>
              <a:path w="19684" h="113664">
                <a:moveTo>
                  <a:pt x="0" y="0"/>
                </a:moveTo>
                <a:lnTo>
                  <a:pt x="2364" y="113512"/>
                </a:lnTo>
                <a:lnTo>
                  <a:pt x="15141" y="76592"/>
                </a:lnTo>
                <a:lnTo>
                  <a:pt x="19154" y="52462"/>
                </a:lnTo>
                <a:lnTo>
                  <a:pt x="14181" y="30478"/>
                </a:lnTo>
                <a:lnTo>
                  <a:pt x="0"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13181334" y="5993306"/>
            <a:ext cx="19685" cy="113664"/>
          </a:xfrm>
          <a:custGeom>
            <a:avLst/>
            <a:gdLst/>
            <a:ahLst/>
            <a:cxnLst/>
            <a:rect l="l" t="t" r="r" b="b"/>
            <a:pathLst>
              <a:path w="19684" h="113664">
                <a:moveTo>
                  <a:pt x="0" y="0"/>
                </a:moveTo>
                <a:lnTo>
                  <a:pt x="14181" y="30478"/>
                </a:lnTo>
                <a:lnTo>
                  <a:pt x="19154" y="52462"/>
                </a:lnTo>
                <a:lnTo>
                  <a:pt x="15141" y="76592"/>
                </a:lnTo>
                <a:lnTo>
                  <a:pt x="2364" y="113512"/>
                </a:lnTo>
              </a:path>
            </a:pathLst>
          </a:custGeom>
          <a:ln w="985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13186545" y="5412351"/>
            <a:ext cx="123189" cy="18415"/>
          </a:xfrm>
          <a:custGeom>
            <a:avLst/>
            <a:gdLst/>
            <a:ahLst/>
            <a:cxnLst/>
            <a:rect l="l" t="t" r="r" b="b"/>
            <a:pathLst>
              <a:path w="123190" h="18414">
                <a:moveTo>
                  <a:pt x="0" y="17885"/>
                </a:moveTo>
                <a:lnTo>
                  <a:pt x="122634" y="0"/>
                </a:lnTo>
              </a:path>
            </a:pathLst>
          </a:custGeom>
          <a:ln w="985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12853034" y="5296387"/>
            <a:ext cx="173355" cy="36830"/>
          </a:xfrm>
          <a:custGeom>
            <a:avLst/>
            <a:gdLst/>
            <a:ahLst/>
            <a:cxnLst/>
            <a:rect l="l" t="t" r="r" b="b"/>
            <a:pathLst>
              <a:path w="173355" h="36829">
                <a:moveTo>
                  <a:pt x="133184" y="0"/>
                </a:moveTo>
                <a:lnTo>
                  <a:pt x="82982" y="640"/>
                </a:lnTo>
                <a:lnTo>
                  <a:pt x="39861" y="3158"/>
                </a:lnTo>
                <a:lnTo>
                  <a:pt x="0" y="18167"/>
                </a:lnTo>
                <a:lnTo>
                  <a:pt x="3734" y="27812"/>
                </a:lnTo>
                <a:lnTo>
                  <a:pt x="13623" y="32906"/>
                </a:lnTo>
                <a:lnTo>
                  <a:pt x="37446" y="35141"/>
                </a:lnTo>
                <a:lnTo>
                  <a:pt x="82982" y="36209"/>
                </a:lnTo>
                <a:lnTo>
                  <a:pt x="97428" y="35939"/>
                </a:lnTo>
                <a:lnTo>
                  <a:pt x="128986" y="33948"/>
                </a:lnTo>
                <a:lnTo>
                  <a:pt x="159979" y="28456"/>
                </a:lnTo>
                <a:lnTo>
                  <a:pt x="172733" y="17690"/>
                </a:lnTo>
                <a:lnTo>
                  <a:pt x="169645" y="6926"/>
                </a:lnTo>
                <a:lnTo>
                  <a:pt x="159267" y="1562"/>
                </a:lnTo>
                <a:lnTo>
                  <a:pt x="13318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12853034" y="5296387"/>
            <a:ext cx="173355" cy="36830"/>
          </a:xfrm>
          <a:custGeom>
            <a:avLst/>
            <a:gdLst/>
            <a:ahLst/>
            <a:cxnLst/>
            <a:rect l="l" t="t" r="r" b="b"/>
            <a:pathLst>
              <a:path w="173355" h="36829">
                <a:moveTo>
                  <a:pt x="82982" y="640"/>
                </a:moveTo>
                <a:lnTo>
                  <a:pt x="133184" y="0"/>
                </a:lnTo>
                <a:lnTo>
                  <a:pt x="159267" y="1562"/>
                </a:lnTo>
                <a:lnTo>
                  <a:pt x="169645" y="6926"/>
                </a:lnTo>
                <a:lnTo>
                  <a:pt x="172733" y="17690"/>
                </a:lnTo>
                <a:lnTo>
                  <a:pt x="159979" y="28456"/>
                </a:lnTo>
                <a:lnTo>
                  <a:pt x="128986" y="33948"/>
                </a:lnTo>
                <a:lnTo>
                  <a:pt x="97428" y="35939"/>
                </a:lnTo>
                <a:lnTo>
                  <a:pt x="82982" y="36209"/>
                </a:lnTo>
                <a:lnTo>
                  <a:pt x="37446" y="35141"/>
                </a:lnTo>
                <a:lnTo>
                  <a:pt x="13623" y="32906"/>
                </a:lnTo>
                <a:lnTo>
                  <a:pt x="3734" y="27812"/>
                </a:lnTo>
                <a:lnTo>
                  <a:pt x="0" y="18167"/>
                </a:lnTo>
                <a:lnTo>
                  <a:pt x="11132" y="8402"/>
                </a:lnTo>
                <a:lnTo>
                  <a:pt x="39861" y="3158"/>
                </a:lnTo>
                <a:lnTo>
                  <a:pt x="69404" y="1036"/>
                </a:lnTo>
                <a:lnTo>
                  <a:pt x="82982" y="640"/>
                </a:lnTo>
                <a:close/>
              </a:path>
            </a:pathLst>
          </a:custGeom>
          <a:ln w="985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3909132" y="3491358"/>
            <a:ext cx="1359921" cy="947201"/>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14008802" y="3543734"/>
            <a:ext cx="1214120" cy="749300"/>
          </a:xfrm>
          <a:custGeom>
            <a:avLst/>
            <a:gdLst/>
            <a:ahLst/>
            <a:cxnLst/>
            <a:rect l="l" t="t" r="r" b="b"/>
            <a:pathLst>
              <a:path w="1214119" h="749300">
                <a:moveTo>
                  <a:pt x="1213901" y="0"/>
                </a:moveTo>
                <a:lnTo>
                  <a:pt x="565567" y="0"/>
                </a:lnTo>
                <a:lnTo>
                  <a:pt x="0" y="296132"/>
                </a:lnTo>
                <a:lnTo>
                  <a:pt x="0" y="748844"/>
                </a:lnTo>
                <a:lnTo>
                  <a:pt x="654244" y="748844"/>
                </a:lnTo>
                <a:lnTo>
                  <a:pt x="1213901" y="470979"/>
                </a:lnTo>
                <a:lnTo>
                  <a:pt x="1213901"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14008802" y="3543734"/>
            <a:ext cx="1214120" cy="749300"/>
          </a:xfrm>
          <a:custGeom>
            <a:avLst/>
            <a:gdLst/>
            <a:ahLst/>
            <a:cxnLst/>
            <a:rect l="l" t="t" r="r" b="b"/>
            <a:pathLst>
              <a:path w="1214119" h="749300">
                <a:moveTo>
                  <a:pt x="565567" y="0"/>
                </a:moveTo>
                <a:lnTo>
                  <a:pt x="0" y="296132"/>
                </a:lnTo>
                <a:lnTo>
                  <a:pt x="0" y="748844"/>
                </a:lnTo>
                <a:lnTo>
                  <a:pt x="654244" y="748844"/>
                </a:lnTo>
                <a:lnTo>
                  <a:pt x="1213901" y="470979"/>
                </a:lnTo>
                <a:lnTo>
                  <a:pt x="1213901" y="0"/>
                </a:lnTo>
                <a:lnTo>
                  <a:pt x="565567" y="0"/>
                </a:lnTo>
                <a:close/>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14016448" y="3543734"/>
            <a:ext cx="1206500" cy="743585"/>
          </a:xfrm>
          <a:custGeom>
            <a:avLst/>
            <a:gdLst/>
            <a:ahLst/>
            <a:cxnLst/>
            <a:rect l="l" t="t" r="r" b="b"/>
            <a:pathLst>
              <a:path w="1206500" h="743585">
                <a:moveTo>
                  <a:pt x="646148" y="357248"/>
                </a:moveTo>
                <a:lnTo>
                  <a:pt x="363774" y="537350"/>
                </a:lnTo>
                <a:lnTo>
                  <a:pt x="358636" y="541653"/>
                </a:lnTo>
                <a:lnTo>
                  <a:pt x="643379" y="742981"/>
                </a:lnTo>
                <a:lnTo>
                  <a:pt x="646148" y="357248"/>
                </a:lnTo>
                <a:close/>
              </a:path>
              <a:path w="1206500" h="743585">
                <a:moveTo>
                  <a:pt x="1206260" y="0"/>
                </a:moveTo>
                <a:lnTo>
                  <a:pt x="646603" y="296132"/>
                </a:lnTo>
                <a:lnTo>
                  <a:pt x="0" y="298687"/>
                </a:lnTo>
                <a:lnTo>
                  <a:pt x="295833" y="594246"/>
                </a:lnTo>
                <a:lnTo>
                  <a:pt x="358636" y="541653"/>
                </a:lnTo>
                <a:lnTo>
                  <a:pt x="357873" y="541114"/>
                </a:lnTo>
                <a:lnTo>
                  <a:pt x="363774" y="537350"/>
                </a:lnTo>
                <a:lnTo>
                  <a:pt x="646555" y="300538"/>
                </a:lnTo>
                <a:lnTo>
                  <a:pt x="735061" y="300538"/>
                </a:lnTo>
                <a:lnTo>
                  <a:pt x="1206260" y="0"/>
                </a:lnTo>
                <a:close/>
              </a:path>
              <a:path w="1206500" h="743585">
                <a:moveTo>
                  <a:pt x="735061" y="300538"/>
                </a:moveTo>
                <a:lnTo>
                  <a:pt x="646555" y="300538"/>
                </a:lnTo>
                <a:lnTo>
                  <a:pt x="646148" y="357248"/>
                </a:lnTo>
                <a:lnTo>
                  <a:pt x="735061" y="300538"/>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14016448" y="3543734"/>
            <a:ext cx="1206500" cy="743585"/>
          </a:xfrm>
          <a:custGeom>
            <a:avLst/>
            <a:gdLst/>
            <a:ahLst/>
            <a:cxnLst/>
            <a:rect l="l" t="t" r="r" b="b"/>
            <a:pathLst>
              <a:path w="1206500" h="743585">
                <a:moveTo>
                  <a:pt x="1206260" y="0"/>
                </a:moveTo>
                <a:lnTo>
                  <a:pt x="646603" y="296132"/>
                </a:lnTo>
                <a:lnTo>
                  <a:pt x="0" y="298687"/>
                </a:lnTo>
                <a:lnTo>
                  <a:pt x="295833" y="594246"/>
                </a:lnTo>
                <a:lnTo>
                  <a:pt x="646555" y="300538"/>
                </a:lnTo>
                <a:lnTo>
                  <a:pt x="643379" y="742981"/>
                </a:lnTo>
                <a:lnTo>
                  <a:pt x="357873" y="541114"/>
                </a:lnTo>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14008800" y="4082346"/>
            <a:ext cx="247015" cy="210820"/>
          </a:xfrm>
          <a:custGeom>
            <a:avLst/>
            <a:gdLst/>
            <a:ahLst/>
            <a:cxnLst/>
            <a:rect l="l" t="t" r="r" b="b"/>
            <a:pathLst>
              <a:path w="247015" h="210820">
                <a:moveTo>
                  <a:pt x="0" y="210225"/>
                </a:moveTo>
                <a:lnTo>
                  <a:pt x="246844" y="0"/>
                </a:lnTo>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14672358" y="3965705"/>
            <a:ext cx="597900" cy="4135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14507599" y="4017584"/>
            <a:ext cx="762658" cy="513664"/>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14593848" y="4061417"/>
            <a:ext cx="625475" cy="337820"/>
          </a:xfrm>
          <a:custGeom>
            <a:avLst/>
            <a:gdLst/>
            <a:ahLst/>
            <a:cxnLst/>
            <a:rect l="l" t="t" r="r" b="b"/>
            <a:pathLst>
              <a:path w="625475" h="337820">
                <a:moveTo>
                  <a:pt x="558089" y="0"/>
                </a:moveTo>
                <a:lnTo>
                  <a:pt x="512527" y="12588"/>
                </a:lnTo>
                <a:lnTo>
                  <a:pt x="65845" y="146589"/>
                </a:lnTo>
                <a:lnTo>
                  <a:pt x="23602" y="170688"/>
                </a:lnTo>
                <a:lnTo>
                  <a:pt x="0" y="204944"/>
                </a:lnTo>
                <a:lnTo>
                  <a:pt x="701" y="257678"/>
                </a:lnTo>
                <a:lnTo>
                  <a:pt x="19442" y="313209"/>
                </a:lnTo>
                <a:lnTo>
                  <a:pt x="38559" y="337685"/>
                </a:lnTo>
                <a:lnTo>
                  <a:pt x="69636" y="336477"/>
                </a:lnTo>
                <a:lnTo>
                  <a:pt x="124255" y="314953"/>
                </a:lnTo>
                <a:lnTo>
                  <a:pt x="138787" y="310947"/>
                </a:lnTo>
                <a:lnTo>
                  <a:pt x="299540" y="262595"/>
                </a:lnTo>
                <a:lnTo>
                  <a:pt x="440907" y="217867"/>
                </a:lnTo>
                <a:lnTo>
                  <a:pt x="502821" y="197090"/>
                </a:lnTo>
                <a:lnTo>
                  <a:pt x="550432" y="179743"/>
                </a:lnTo>
                <a:lnTo>
                  <a:pt x="598863" y="152393"/>
                </a:lnTo>
                <a:lnTo>
                  <a:pt x="625288" y="100010"/>
                </a:lnTo>
                <a:lnTo>
                  <a:pt x="616941" y="57565"/>
                </a:lnTo>
                <a:lnTo>
                  <a:pt x="600507" y="18272"/>
                </a:lnTo>
                <a:lnTo>
                  <a:pt x="584153" y="488"/>
                </a:lnTo>
                <a:lnTo>
                  <a:pt x="558089"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14593848" y="4061417"/>
            <a:ext cx="625475" cy="337820"/>
          </a:xfrm>
          <a:custGeom>
            <a:avLst/>
            <a:gdLst/>
            <a:ahLst/>
            <a:cxnLst/>
            <a:rect l="l" t="t" r="r" b="b"/>
            <a:pathLst>
              <a:path w="625475" h="337820">
                <a:moveTo>
                  <a:pt x="65845" y="146589"/>
                </a:moveTo>
                <a:lnTo>
                  <a:pt x="512527" y="12588"/>
                </a:lnTo>
                <a:lnTo>
                  <a:pt x="558089" y="0"/>
                </a:lnTo>
                <a:lnTo>
                  <a:pt x="584153" y="488"/>
                </a:lnTo>
                <a:lnTo>
                  <a:pt x="600507" y="18272"/>
                </a:lnTo>
                <a:lnTo>
                  <a:pt x="616941" y="57565"/>
                </a:lnTo>
                <a:lnTo>
                  <a:pt x="625288" y="100010"/>
                </a:lnTo>
                <a:lnTo>
                  <a:pt x="617044" y="130740"/>
                </a:lnTo>
                <a:lnTo>
                  <a:pt x="577396" y="167603"/>
                </a:lnTo>
                <a:lnTo>
                  <a:pt x="502821" y="197090"/>
                </a:lnTo>
                <a:lnTo>
                  <a:pt x="440907" y="217867"/>
                </a:lnTo>
                <a:lnTo>
                  <a:pt x="371032" y="240295"/>
                </a:lnTo>
                <a:lnTo>
                  <a:pt x="299540" y="262595"/>
                </a:lnTo>
                <a:lnTo>
                  <a:pt x="232773" y="282989"/>
                </a:lnTo>
                <a:lnTo>
                  <a:pt x="177075" y="299699"/>
                </a:lnTo>
                <a:lnTo>
                  <a:pt x="138787" y="310947"/>
                </a:lnTo>
                <a:lnTo>
                  <a:pt x="124255" y="314953"/>
                </a:lnTo>
                <a:lnTo>
                  <a:pt x="69636" y="336477"/>
                </a:lnTo>
                <a:lnTo>
                  <a:pt x="38559" y="337685"/>
                </a:lnTo>
                <a:lnTo>
                  <a:pt x="19442" y="313209"/>
                </a:lnTo>
                <a:lnTo>
                  <a:pt x="701" y="257678"/>
                </a:lnTo>
                <a:lnTo>
                  <a:pt x="0" y="204944"/>
                </a:lnTo>
                <a:lnTo>
                  <a:pt x="23602" y="170688"/>
                </a:lnTo>
                <a:lnTo>
                  <a:pt x="52039" y="152155"/>
                </a:lnTo>
                <a:lnTo>
                  <a:pt x="65845" y="146589"/>
                </a:lnTo>
                <a:close/>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14641771" y="4205956"/>
            <a:ext cx="117475" cy="173355"/>
          </a:xfrm>
          <a:custGeom>
            <a:avLst/>
            <a:gdLst/>
            <a:ahLst/>
            <a:cxnLst/>
            <a:rect l="l" t="t" r="r" b="b"/>
            <a:pathLst>
              <a:path w="117475" h="173354">
                <a:moveTo>
                  <a:pt x="0" y="9673"/>
                </a:moveTo>
                <a:lnTo>
                  <a:pt x="47776" y="0"/>
                </a:lnTo>
                <a:lnTo>
                  <a:pt x="75327" y="2359"/>
                </a:lnTo>
                <a:lnTo>
                  <a:pt x="93114" y="21779"/>
                </a:lnTo>
                <a:lnTo>
                  <a:pt x="111601" y="63283"/>
                </a:lnTo>
                <a:lnTo>
                  <a:pt x="116287" y="78566"/>
                </a:lnTo>
                <a:lnTo>
                  <a:pt x="117298" y="105192"/>
                </a:lnTo>
                <a:lnTo>
                  <a:pt x="104924" y="138255"/>
                </a:lnTo>
                <a:lnTo>
                  <a:pt x="69454" y="172855"/>
                </a:lnTo>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14720620" y="4179110"/>
            <a:ext cx="113664" cy="176530"/>
          </a:xfrm>
          <a:custGeom>
            <a:avLst/>
            <a:gdLst/>
            <a:ahLst/>
            <a:cxnLst/>
            <a:rect l="l" t="t" r="r" b="b"/>
            <a:pathLst>
              <a:path w="113665" h="176529">
                <a:moveTo>
                  <a:pt x="0" y="10618"/>
                </a:moveTo>
                <a:lnTo>
                  <a:pt x="44670" y="0"/>
                </a:lnTo>
                <a:lnTo>
                  <a:pt x="70624" y="1874"/>
                </a:lnTo>
                <a:lnTo>
                  <a:pt x="87820" y="21114"/>
                </a:lnTo>
                <a:lnTo>
                  <a:pt x="106217" y="62593"/>
                </a:lnTo>
                <a:lnTo>
                  <a:pt x="111318" y="78550"/>
                </a:lnTo>
                <a:lnTo>
                  <a:pt x="113245" y="106658"/>
                </a:lnTo>
                <a:lnTo>
                  <a:pt x="101786" y="141207"/>
                </a:lnTo>
                <a:lnTo>
                  <a:pt x="66731" y="176487"/>
                </a:lnTo>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15071604" y="4071711"/>
            <a:ext cx="112395" cy="173355"/>
          </a:xfrm>
          <a:custGeom>
            <a:avLst/>
            <a:gdLst/>
            <a:ahLst/>
            <a:cxnLst/>
            <a:rect l="l" t="t" r="r" b="b"/>
            <a:pathLst>
              <a:path w="112394" h="173354">
                <a:moveTo>
                  <a:pt x="0" y="12723"/>
                </a:moveTo>
                <a:lnTo>
                  <a:pt x="45118" y="0"/>
                </a:lnTo>
                <a:lnTo>
                  <a:pt x="71303" y="794"/>
                </a:lnTo>
                <a:lnTo>
                  <a:pt x="88584" y="19639"/>
                </a:lnTo>
                <a:lnTo>
                  <a:pt x="106993" y="61068"/>
                </a:lnTo>
                <a:lnTo>
                  <a:pt x="111467" y="76710"/>
                </a:lnTo>
                <a:lnTo>
                  <a:pt x="112013" y="104137"/>
                </a:lnTo>
                <a:lnTo>
                  <a:pt x="99172" y="138003"/>
                </a:lnTo>
                <a:lnTo>
                  <a:pt x="63484" y="172968"/>
                </a:lnTo>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14597164" y="4227272"/>
            <a:ext cx="149225" cy="137795"/>
          </a:xfrm>
          <a:custGeom>
            <a:avLst/>
            <a:gdLst/>
            <a:ahLst/>
            <a:cxnLst/>
            <a:rect l="l" t="t" r="r" b="b"/>
            <a:pathLst>
              <a:path w="149225" h="137795">
                <a:moveTo>
                  <a:pt x="59924" y="0"/>
                </a:moveTo>
                <a:lnTo>
                  <a:pt x="18153" y="16252"/>
                </a:lnTo>
                <a:lnTo>
                  <a:pt x="0" y="31737"/>
                </a:lnTo>
                <a:lnTo>
                  <a:pt x="1656" y="55517"/>
                </a:lnTo>
                <a:lnTo>
                  <a:pt x="19317" y="96653"/>
                </a:lnTo>
                <a:lnTo>
                  <a:pt x="47683" y="130797"/>
                </a:lnTo>
                <a:lnTo>
                  <a:pt x="78391" y="137230"/>
                </a:lnTo>
                <a:lnTo>
                  <a:pt x="103002" y="130455"/>
                </a:lnTo>
                <a:lnTo>
                  <a:pt x="113080" y="124974"/>
                </a:lnTo>
                <a:lnTo>
                  <a:pt x="138489" y="107138"/>
                </a:lnTo>
                <a:lnTo>
                  <a:pt x="148891" y="93060"/>
                </a:lnTo>
                <a:lnTo>
                  <a:pt x="146027" y="75420"/>
                </a:lnTo>
                <a:lnTo>
                  <a:pt x="101861" y="16288"/>
                </a:lnTo>
                <a:lnTo>
                  <a:pt x="45272" y="31719"/>
                </a:lnTo>
                <a:lnTo>
                  <a:pt x="33855" y="74589"/>
                </a:lnTo>
                <a:lnTo>
                  <a:pt x="61399" y="114027"/>
                </a:lnTo>
                <a:lnTo>
                  <a:pt x="111344" y="96455"/>
                </a:lnTo>
                <a:lnTo>
                  <a:pt x="110454" y="47878"/>
                </a:lnTo>
                <a:lnTo>
                  <a:pt x="73184" y="35719"/>
                </a:lnTo>
                <a:lnTo>
                  <a:pt x="56021" y="80725"/>
                </a:lnTo>
                <a:lnTo>
                  <a:pt x="97941" y="74474"/>
                </a:lnTo>
                <a:lnTo>
                  <a:pt x="87792" y="54780"/>
                </a:lnTo>
              </a:path>
            </a:pathLst>
          </a:custGeom>
          <a:ln w="10948">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10937619" y="3536288"/>
            <a:ext cx="1377728" cy="970924"/>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11051669" y="3602124"/>
            <a:ext cx="1186815" cy="719455"/>
          </a:xfrm>
          <a:custGeom>
            <a:avLst/>
            <a:gdLst/>
            <a:ahLst/>
            <a:cxnLst/>
            <a:rect l="l" t="t" r="r" b="b"/>
            <a:pathLst>
              <a:path w="1186815" h="719454">
                <a:moveTo>
                  <a:pt x="834536" y="0"/>
                </a:moveTo>
                <a:lnTo>
                  <a:pt x="0" y="145845"/>
                </a:lnTo>
                <a:lnTo>
                  <a:pt x="34971" y="465153"/>
                </a:lnTo>
                <a:lnTo>
                  <a:pt x="368631" y="718863"/>
                </a:lnTo>
                <a:lnTo>
                  <a:pt x="1186738" y="240755"/>
                </a:lnTo>
                <a:lnTo>
                  <a:pt x="1171383" y="21169"/>
                </a:lnTo>
                <a:lnTo>
                  <a:pt x="834536"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11051669" y="3602124"/>
            <a:ext cx="1186815" cy="719455"/>
          </a:xfrm>
          <a:custGeom>
            <a:avLst/>
            <a:gdLst/>
            <a:ahLst/>
            <a:cxnLst/>
            <a:rect l="l" t="t" r="r" b="b"/>
            <a:pathLst>
              <a:path w="1186815" h="719454">
                <a:moveTo>
                  <a:pt x="0" y="145845"/>
                </a:moveTo>
                <a:lnTo>
                  <a:pt x="834536" y="0"/>
                </a:lnTo>
                <a:lnTo>
                  <a:pt x="1171383" y="21169"/>
                </a:lnTo>
                <a:lnTo>
                  <a:pt x="1186738" y="240755"/>
                </a:lnTo>
                <a:lnTo>
                  <a:pt x="368631" y="718863"/>
                </a:lnTo>
                <a:lnTo>
                  <a:pt x="34971" y="465153"/>
                </a:lnTo>
                <a:lnTo>
                  <a:pt x="0" y="145845"/>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11053733" y="3626126"/>
            <a:ext cx="1170940" cy="283845"/>
          </a:xfrm>
          <a:custGeom>
            <a:avLst/>
            <a:gdLst/>
            <a:ahLst/>
            <a:cxnLst/>
            <a:rect l="l" t="t" r="r" b="b"/>
            <a:pathLst>
              <a:path w="1170940" h="283845">
                <a:moveTo>
                  <a:pt x="0" y="124974"/>
                </a:moveTo>
                <a:lnTo>
                  <a:pt x="337826" y="283738"/>
                </a:lnTo>
                <a:lnTo>
                  <a:pt x="1170488"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11394433" y="3923277"/>
            <a:ext cx="26670" cy="374015"/>
          </a:xfrm>
          <a:custGeom>
            <a:avLst/>
            <a:gdLst/>
            <a:ahLst/>
            <a:cxnLst/>
            <a:rect l="l" t="t" r="r" b="b"/>
            <a:pathLst>
              <a:path w="26670" h="374014">
                <a:moveTo>
                  <a:pt x="0" y="0"/>
                </a:moveTo>
                <a:lnTo>
                  <a:pt x="26112" y="373395"/>
                </a:lnTo>
                <a:lnTo>
                  <a:pt x="0"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11597532" y="3876023"/>
            <a:ext cx="21590" cy="305435"/>
          </a:xfrm>
          <a:custGeom>
            <a:avLst/>
            <a:gdLst/>
            <a:ahLst/>
            <a:cxnLst/>
            <a:rect l="l" t="t" r="r" b="b"/>
            <a:pathLst>
              <a:path w="21590" h="305435">
                <a:moveTo>
                  <a:pt x="0" y="0"/>
                </a:moveTo>
                <a:lnTo>
                  <a:pt x="21324" y="305039"/>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11209713" y="3848708"/>
            <a:ext cx="21590" cy="305435"/>
          </a:xfrm>
          <a:custGeom>
            <a:avLst/>
            <a:gdLst/>
            <a:ahLst/>
            <a:cxnLst/>
            <a:rect l="l" t="t" r="r" b="b"/>
            <a:pathLst>
              <a:path w="21590" h="305435">
                <a:moveTo>
                  <a:pt x="0" y="0"/>
                </a:moveTo>
                <a:lnTo>
                  <a:pt x="21324" y="305027"/>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11761279" y="3808193"/>
            <a:ext cx="19050" cy="269240"/>
          </a:xfrm>
          <a:custGeom>
            <a:avLst/>
            <a:gdLst/>
            <a:ahLst/>
            <a:cxnLst/>
            <a:rect l="l" t="t" r="r" b="b"/>
            <a:pathLst>
              <a:path w="19050" h="269239">
                <a:moveTo>
                  <a:pt x="0" y="0"/>
                </a:moveTo>
                <a:lnTo>
                  <a:pt x="18805" y="268921"/>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11910785" y="3749783"/>
            <a:ext cx="17145" cy="242570"/>
          </a:xfrm>
          <a:custGeom>
            <a:avLst/>
            <a:gdLst/>
            <a:ahLst/>
            <a:cxnLst/>
            <a:rect l="l" t="t" r="r" b="b"/>
            <a:pathLst>
              <a:path w="17145" h="242570">
                <a:moveTo>
                  <a:pt x="0" y="0"/>
                </a:moveTo>
                <a:lnTo>
                  <a:pt x="16954" y="242486"/>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12027552" y="3714402"/>
            <a:ext cx="15875" cy="224154"/>
          </a:xfrm>
          <a:custGeom>
            <a:avLst/>
            <a:gdLst/>
            <a:ahLst/>
            <a:cxnLst/>
            <a:rect l="l" t="t" r="r" b="b"/>
            <a:pathLst>
              <a:path w="15875" h="224154">
                <a:moveTo>
                  <a:pt x="0" y="0"/>
                </a:moveTo>
                <a:lnTo>
                  <a:pt x="15653" y="223776"/>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12136173" y="3673754"/>
            <a:ext cx="13970" cy="196215"/>
          </a:xfrm>
          <a:custGeom>
            <a:avLst/>
            <a:gdLst/>
            <a:ahLst/>
            <a:cxnLst/>
            <a:rect l="l" t="t" r="r" b="b"/>
            <a:pathLst>
              <a:path w="13970" h="196214">
                <a:moveTo>
                  <a:pt x="0" y="0"/>
                </a:moveTo>
                <a:lnTo>
                  <a:pt x="13706" y="196052"/>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11244748" y="3627442"/>
            <a:ext cx="752475" cy="184785"/>
          </a:xfrm>
          <a:custGeom>
            <a:avLst/>
            <a:gdLst/>
            <a:ahLst/>
            <a:cxnLst/>
            <a:rect l="l" t="t" r="r" b="b"/>
            <a:pathLst>
              <a:path w="752475" h="184785">
                <a:moveTo>
                  <a:pt x="0" y="184793"/>
                </a:moveTo>
                <a:lnTo>
                  <a:pt x="752091"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11303740" y="3724511"/>
            <a:ext cx="247650" cy="106680"/>
          </a:xfrm>
          <a:custGeom>
            <a:avLst/>
            <a:gdLst/>
            <a:ahLst/>
            <a:cxnLst/>
            <a:rect l="l" t="t" r="r" b="b"/>
            <a:pathLst>
              <a:path w="247650" h="106679">
                <a:moveTo>
                  <a:pt x="247525" y="106145"/>
                </a:moveTo>
                <a:lnTo>
                  <a:pt x="0"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11501867" y="3694132"/>
            <a:ext cx="224790" cy="80010"/>
          </a:xfrm>
          <a:custGeom>
            <a:avLst/>
            <a:gdLst/>
            <a:ahLst/>
            <a:cxnLst/>
            <a:rect l="l" t="t" r="r" b="b"/>
            <a:pathLst>
              <a:path w="224790" h="80010">
                <a:moveTo>
                  <a:pt x="224278" y="79579"/>
                </a:moveTo>
                <a:lnTo>
                  <a:pt x="0"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11677332" y="3659501"/>
            <a:ext cx="191770" cy="69850"/>
          </a:xfrm>
          <a:custGeom>
            <a:avLst/>
            <a:gdLst/>
            <a:ahLst/>
            <a:cxnLst/>
            <a:rect l="l" t="t" r="r" b="b"/>
            <a:pathLst>
              <a:path w="191770" h="69850">
                <a:moveTo>
                  <a:pt x="191479" y="69239"/>
                </a:moveTo>
                <a:lnTo>
                  <a:pt x="0"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11794599" y="3640616"/>
            <a:ext cx="172720" cy="47625"/>
          </a:xfrm>
          <a:custGeom>
            <a:avLst/>
            <a:gdLst/>
            <a:ahLst/>
            <a:cxnLst/>
            <a:rect l="l" t="t" r="r" b="b"/>
            <a:pathLst>
              <a:path w="172720" h="47625">
                <a:moveTo>
                  <a:pt x="172447" y="47234"/>
                </a:moveTo>
                <a:lnTo>
                  <a:pt x="0"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11864475" y="3625037"/>
            <a:ext cx="221615" cy="27305"/>
          </a:xfrm>
          <a:custGeom>
            <a:avLst/>
            <a:gdLst/>
            <a:ahLst/>
            <a:cxnLst/>
            <a:rect l="l" t="t" r="r" b="b"/>
            <a:pathLst>
              <a:path w="221615" h="27304">
                <a:moveTo>
                  <a:pt x="221591" y="27270"/>
                </a:moveTo>
                <a:lnTo>
                  <a:pt x="0" y="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17880448" y="3638556"/>
            <a:ext cx="964565" cy="226060"/>
          </a:xfrm>
          <a:custGeom>
            <a:avLst/>
            <a:gdLst/>
            <a:ahLst/>
            <a:cxnLst/>
            <a:rect l="l" t="t" r="r" b="b"/>
            <a:pathLst>
              <a:path w="964565" h="226060">
                <a:moveTo>
                  <a:pt x="880827" y="0"/>
                </a:moveTo>
                <a:lnTo>
                  <a:pt x="590844" y="1122"/>
                </a:lnTo>
                <a:lnTo>
                  <a:pt x="0" y="220254"/>
                </a:lnTo>
                <a:lnTo>
                  <a:pt x="460615" y="225532"/>
                </a:lnTo>
                <a:lnTo>
                  <a:pt x="964239" y="5396"/>
                </a:lnTo>
                <a:lnTo>
                  <a:pt x="964239" y="71"/>
                </a:lnTo>
                <a:lnTo>
                  <a:pt x="880827"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17788053" y="3595581"/>
            <a:ext cx="1139922" cy="909232"/>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17869112" y="3864049"/>
            <a:ext cx="472440" cy="522605"/>
          </a:xfrm>
          <a:custGeom>
            <a:avLst/>
            <a:gdLst/>
            <a:ahLst/>
            <a:cxnLst/>
            <a:rect l="l" t="t" r="r" b="b"/>
            <a:pathLst>
              <a:path w="472440" h="522604">
                <a:moveTo>
                  <a:pt x="471946" y="522488"/>
                </a:moveTo>
                <a:lnTo>
                  <a:pt x="0" y="522488"/>
                </a:lnTo>
                <a:lnTo>
                  <a:pt x="0" y="0"/>
                </a:lnTo>
                <a:lnTo>
                  <a:pt x="471946" y="0"/>
                </a:lnTo>
                <a:lnTo>
                  <a:pt x="471946" y="522488"/>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17869112" y="3864047"/>
            <a:ext cx="472440" cy="522605"/>
          </a:xfrm>
          <a:custGeom>
            <a:avLst/>
            <a:gdLst/>
            <a:ahLst/>
            <a:cxnLst/>
            <a:rect l="l" t="t" r="r" b="b"/>
            <a:pathLst>
              <a:path w="472440" h="522604">
                <a:moveTo>
                  <a:pt x="471946" y="522488"/>
                </a:moveTo>
                <a:lnTo>
                  <a:pt x="0" y="522488"/>
                </a:lnTo>
                <a:lnTo>
                  <a:pt x="0" y="0"/>
                </a:lnTo>
                <a:lnTo>
                  <a:pt x="471946" y="0"/>
                </a:lnTo>
                <a:lnTo>
                  <a:pt x="471946" y="522488"/>
                </a:lnTo>
                <a:close/>
              </a:path>
            </a:pathLst>
          </a:custGeom>
          <a:ln w="899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18341058" y="3641048"/>
            <a:ext cx="510540" cy="745490"/>
          </a:xfrm>
          <a:custGeom>
            <a:avLst/>
            <a:gdLst/>
            <a:ahLst/>
            <a:cxnLst/>
            <a:rect l="l" t="t" r="r" b="b"/>
            <a:pathLst>
              <a:path w="510540" h="745489">
                <a:moveTo>
                  <a:pt x="510273" y="0"/>
                </a:moveTo>
                <a:lnTo>
                  <a:pt x="0" y="223036"/>
                </a:lnTo>
                <a:lnTo>
                  <a:pt x="0" y="745489"/>
                </a:lnTo>
                <a:lnTo>
                  <a:pt x="510273" y="522452"/>
                </a:lnTo>
                <a:lnTo>
                  <a:pt x="510273"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18341058" y="3641048"/>
            <a:ext cx="510540" cy="745490"/>
          </a:xfrm>
          <a:custGeom>
            <a:avLst/>
            <a:gdLst/>
            <a:ahLst/>
            <a:cxnLst/>
            <a:rect l="l" t="t" r="r" b="b"/>
            <a:pathLst>
              <a:path w="510540" h="745489">
                <a:moveTo>
                  <a:pt x="510273" y="522452"/>
                </a:moveTo>
                <a:lnTo>
                  <a:pt x="0" y="745489"/>
                </a:lnTo>
                <a:lnTo>
                  <a:pt x="0" y="223036"/>
                </a:lnTo>
                <a:lnTo>
                  <a:pt x="510273" y="0"/>
                </a:lnTo>
                <a:lnTo>
                  <a:pt x="510273" y="522452"/>
                </a:lnTo>
                <a:close/>
              </a:path>
            </a:pathLst>
          </a:custGeom>
          <a:ln w="899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17864154" y="3638558"/>
            <a:ext cx="991869" cy="225425"/>
          </a:xfrm>
          <a:custGeom>
            <a:avLst/>
            <a:gdLst/>
            <a:ahLst/>
            <a:cxnLst/>
            <a:rect l="l" t="t" r="r" b="b"/>
            <a:pathLst>
              <a:path w="991869" h="225425">
                <a:moveTo>
                  <a:pt x="991557" y="0"/>
                </a:moveTo>
                <a:lnTo>
                  <a:pt x="582581" y="2244"/>
                </a:lnTo>
                <a:lnTo>
                  <a:pt x="0" y="225102"/>
                </a:lnTo>
                <a:lnTo>
                  <a:pt x="991557"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17864154" y="3638558"/>
            <a:ext cx="991869" cy="225425"/>
          </a:xfrm>
          <a:custGeom>
            <a:avLst/>
            <a:gdLst/>
            <a:ahLst/>
            <a:cxnLst/>
            <a:rect l="l" t="t" r="r" b="b"/>
            <a:pathLst>
              <a:path w="991869" h="225425">
                <a:moveTo>
                  <a:pt x="0" y="225102"/>
                </a:moveTo>
                <a:lnTo>
                  <a:pt x="582581" y="2244"/>
                </a:lnTo>
                <a:lnTo>
                  <a:pt x="991557" y="0"/>
                </a:lnTo>
              </a:path>
            </a:pathLst>
          </a:custGeom>
          <a:ln w="899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18045507" y="3639684"/>
            <a:ext cx="635000" cy="412750"/>
          </a:xfrm>
          <a:custGeom>
            <a:avLst/>
            <a:gdLst/>
            <a:ahLst/>
            <a:cxnLst/>
            <a:rect l="l" t="t" r="r" b="b"/>
            <a:pathLst>
              <a:path w="635000" h="412750">
                <a:moveTo>
                  <a:pt x="552767" y="525"/>
                </a:moveTo>
                <a:lnTo>
                  <a:pt x="0" y="224373"/>
                </a:lnTo>
                <a:lnTo>
                  <a:pt x="0" y="412653"/>
                </a:lnTo>
                <a:lnTo>
                  <a:pt x="52571" y="373216"/>
                </a:lnTo>
                <a:lnTo>
                  <a:pt x="98062" y="412653"/>
                </a:lnTo>
                <a:lnTo>
                  <a:pt x="98062" y="224373"/>
                </a:lnTo>
                <a:lnTo>
                  <a:pt x="634520" y="0"/>
                </a:lnTo>
              </a:path>
            </a:pathLst>
          </a:custGeom>
          <a:ln w="899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17709548" y="4480719"/>
            <a:ext cx="1218427" cy="24094"/>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18095266" y="4503354"/>
            <a:ext cx="15240" cy="1905"/>
          </a:xfrm>
          <a:custGeom>
            <a:avLst/>
            <a:gdLst/>
            <a:ahLst/>
            <a:cxnLst/>
            <a:rect l="l" t="t" r="r" b="b"/>
            <a:pathLst>
              <a:path w="15240" h="1904">
                <a:moveTo>
                  <a:pt x="0" y="1459"/>
                </a:moveTo>
                <a:lnTo>
                  <a:pt x="5353" y="0"/>
                </a:lnTo>
                <a:lnTo>
                  <a:pt x="14754" y="1459"/>
                </a:lnTo>
              </a:path>
            </a:pathLst>
          </a:custGeom>
          <a:ln w="899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p:nvPr/>
        </p:nvSpPr>
        <p:spPr>
          <a:xfrm>
            <a:off x="11757957" y="5777818"/>
            <a:ext cx="1288215" cy="6089"/>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11669328" y="5777818"/>
            <a:ext cx="1405978" cy="709991"/>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11758838" y="5777810"/>
            <a:ext cx="1225550" cy="643255"/>
          </a:xfrm>
          <a:custGeom>
            <a:avLst/>
            <a:gdLst/>
            <a:ahLst/>
            <a:cxnLst/>
            <a:rect l="l" t="t" r="r" b="b"/>
            <a:pathLst>
              <a:path w="1225550" h="643254">
                <a:moveTo>
                  <a:pt x="1069398" y="585220"/>
                </a:moveTo>
                <a:lnTo>
                  <a:pt x="683672" y="585220"/>
                </a:lnTo>
                <a:lnTo>
                  <a:pt x="768091" y="626007"/>
                </a:lnTo>
                <a:lnTo>
                  <a:pt x="826297" y="642871"/>
                </a:lnTo>
                <a:lnTo>
                  <a:pt x="885349" y="638754"/>
                </a:lnTo>
                <a:lnTo>
                  <a:pt x="972306" y="616598"/>
                </a:lnTo>
                <a:lnTo>
                  <a:pt x="1032611" y="604240"/>
                </a:lnTo>
                <a:lnTo>
                  <a:pt x="1064221" y="592375"/>
                </a:lnTo>
                <a:lnTo>
                  <a:pt x="1069398" y="585220"/>
                </a:lnTo>
                <a:close/>
              </a:path>
              <a:path w="1225550" h="643254">
                <a:moveTo>
                  <a:pt x="1082098" y="546368"/>
                </a:moveTo>
                <a:lnTo>
                  <a:pt x="330228" y="546368"/>
                </a:lnTo>
                <a:lnTo>
                  <a:pt x="373457" y="571275"/>
                </a:lnTo>
                <a:lnTo>
                  <a:pt x="418653" y="588329"/>
                </a:lnTo>
                <a:lnTo>
                  <a:pt x="464456" y="598440"/>
                </a:lnTo>
                <a:lnTo>
                  <a:pt x="509505" y="602521"/>
                </a:lnTo>
                <a:lnTo>
                  <a:pt x="570624" y="604050"/>
                </a:lnTo>
                <a:lnTo>
                  <a:pt x="609139" y="602758"/>
                </a:lnTo>
                <a:lnTo>
                  <a:pt x="641379" y="597022"/>
                </a:lnTo>
                <a:lnTo>
                  <a:pt x="683672" y="585220"/>
                </a:lnTo>
                <a:lnTo>
                  <a:pt x="1069398" y="585220"/>
                </a:lnTo>
                <a:lnTo>
                  <a:pt x="1077493" y="574031"/>
                </a:lnTo>
                <a:lnTo>
                  <a:pt x="1082098" y="546368"/>
                </a:lnTo>
                <a:close/>
              </a:path>
              <a:path w="1225550" h="643254">
                <a:moveTo>
                  <a:pt x="79903" y="54599"/>
                </a:moveTo>
                <a:lnTo>
                  <a:pt x="19235" y="59797"/>
                </a:lnTo>
                <a:lnTo>
                  <a:pt x="0" y="89125"/>
                </a:lnTo>
                <a:lnTo>
                  <a:pt x="3757" y="150549"/>
                </a:lnTo>
                <a:lnTo>
                  <a:pt x="3414" y="182155"/>
                </a:lnTo>
                <a:lnTo>
                  <a:pt x="2843" y="259520"/>
                </a:lnTo>
                <a:lnTo>
                  <a:pt x="2729" y="356462"/>
                </a:lnTo>
                <a:lnTo>
                  <a:pt x="3757" y="446801"/>
                </a:lnTo>
                <a:lnTo>
                  <a:pt x="9933" y="498325"/>
                </a:lnTo>
                <a:lnTo>
                  <a:pt x="51661" y="549263"/>
                </a:lnTo>
                <a:lnTo>
                  <a:pt x="134880" y="563358"/>
                </a:lnTo>
                <a:lnTo>
                  <a:pt x="187108" y="567196"/>
                </a:lnTo>
                <a:lnTo>
                  <a:pt x="224866" y="566706"/>
                </a:lnTo>
                <a:lnTo>
                  <a:pt x="266468" y="560294"/>
                </a:lnTo>
                <a:lnTo>
                  <a:pt x="330228" y="546368"/>
                </a:lnTo>
                <a:lnTo>
                  <a:pt x="1082098" y="546368"/>
                </a:lnTo>
                <a:lnTo>
                  <a:pt x="1082786" y="542236"/>
                </a:lnTo>
                <a:lnTo>
                  <a:pt x="1137184" y="542236"/>
                </a:lnTo>
                <a:lnTo>
                  <a:pt x="1140768" y="542115"/>
                </a:lnTo>
                <a:lnTo>
                  <a:pt x="1172251" y="538404"/>
                </a:lnTo>
                <a:lnTo>
                  <a:pt x="1204410" y="531853"/>
                </a:lnTo>
                <a:lnTo>
                  <a:pt x="1220518" y="523164"/>
                </a:lnTo>
                <a:lnTo>
                  <a:pt x="1225423" y="506480"/>
                </a:lnTo>
                <a:lnTo>
                  <a:pt x="1223975" y="475946"/>
                </a:lnTo>
                <a:lnTo>
                  <a:pt x="1223975" y="99554"/>
                </a:lnTo>
                <a:lnTo>
                  <a:pt x="1194184" y="65561"/>
                </a:lnTo>
                <a:lnTo>
                  <a:pt x="200442" y="65561"/>
                </a:lnTo>
                <a:lnTo>
                  <a:pt x="79903" y="54599"/>
                </a:lnTo>
                <a:close/>
              </a:path>
              <a:path w="1225550" h="643254">
                <a:moveTo>
                  <a:pt x="1137184" y="542236"/>
                </a:moveTo>
                <a:lnTo>
                  <a:pt x="1082786" y="542236"/>
                </a:lnTo>
                <a:lnTo>
                  <a:pt x="1090930" y="542675"/>
                </a:lnTo>
                <a:lnTo>
                  <a:pt x="1111959" y="543087"/>
                </a:lnTo>
                <a:lnTo>
                  <a:pt x="1137184" y="542236"/>
                </a:lnTo>
                <a:close/>
              </a:path>
              <a:path w="1225550" h="643254">
                <a:moveTo>
                  <a:pt x="350701" y="0"/>
                </a:moveTo>
                <a:lnTo>
                  <a:pt x="286386" y="17528"/>
                </a:lnTo>
                <a:lnTo>
                  <a:pt x="200442" y="65561"/>
                </a:lnTo>
                <a:lnTo>
                  <a:pt x="1194184" y="65561"/>
                </a:lnTo>
                <a:lnTo>
                  <a:pt x="1185677" y="55854"/>
                </a:lnTo>
                <a:lnTo>
                  <a:pt x="841517" y="55854"/>
                </a:lnTo>
                <a:lnTo>
                  <a:pt x="828831" y="50995"/>
                </a:lnTo>
                <a:lnTo>
                  <a:pt x="542841" y="50995"/>
                </a:lnTo>
                <a:lnTo>
                  <a:pt x="425486" y="11610"/>
                </a:lnTo>
                <a:lnTo>
                  <a:pt x="350701" y="0"/>
                </a:lnTo>
                <a:close/>
              </a:path>
              <a:path w="1225550" h="643254">
                <a:moveTo>
                  <a:pt x="1111513" y="12136"/>
                </a:moveTo>
                <a:lnTo>
                  <a:pt x="1014132" y="19652"/>
                </a:lnTo>
                <a:lnTo>
                  <a:pt x="841517" y="55854"/>
                </a:lnTo>
                <a:lnTo>
                  <a:pt x="1185677" y="55854"/>
                </a:lnTo>
                <a:lnTo>
                  <a:pt x="1169508" y="37405"/>
                </a:lnTo>
                <a:lnTo>
                  <a:pt x="1111513" y="12136"/>
                </a:lnTo>
                <a:close/>
              </a:path>
              <a:path w="1225550" h="643254">
                <a:moveTo>
                  <a:pt x="691270" y="9711"/>
                </a:moveTo>
                <a:lnTo>
                  <a:pt x="630829" y="19652"/>
                </a:lnTo>
                <a:lnTo>
                  <a:pt x="542841" y="50995"/>
                </a:lnTo>
                <a:lnTo>
                  <a:pt x="828831" y="50995"/>
                </a:lnTo>
                <a:lnTo>
                  <a:pt x="752166" y="21627"/>
                </a:lnTo>
                <a:lnTo>
                  <a:pt x="691270" y="9711"/>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11758838" y="5777810"/>
            <a:ext cx="1225550" cy="643255"/>
          </a:xfrm>
          <a:custGeom>
            <a:avLst/>
            <a:gdLst/>
            <a:ahLst/>
            <a:cxnLst/>
            <a:rect l="l" t="t" r="r" b="b"/>
            <a:pathLst>
              <a:path w="1225550" h="643254">
                <a:moveTo>
                  <a:pt x="330228" y="546368"/>
                </a:moveTo>
                <a:lnTo>
                  <a:pt x="266468" y="560294"/>
                </a:lnTo>
                <a:lnTo>
                  <a:pt x="224866" y="566706"/>
                </a:lnTo>
                <a:lnTo>
                  <a:pt x="187108" y="567196"/>
                </a:lnTo>
                <a:lnTo>
                  <a:pt x="134880" y="563358"/>
                </a:lnTo>
                <a:lnTo>
                  <a:pt x="87910" y="558469"/>
                </a:lnTo>
                <a:lnTo>
                  <a:pt x="25785" y="530847"/>
                </a:lnTo>
                <a:lnTo>
                  <a:pt x="3757" y="446801"/>
                </a:lnTo>
                <a:lnTo>
                  <a:pt x="2729" y="356462"/>
                </a:lnTo>
                <a:lnTo>
                  <a:pt x="2843" y="259520"/>
                </a:lnTo>
                <a:lnTo>
                  <a:pt x="3414" y="182155"/>
                </a:lnTo>
                <a:lnTo>
                  <a:pt x="3757" y="150549"/>
                </a:lnTo>
                <a:lnTo>
                  <a:pt x="0" y="89125"/>
                </a:lnTo>
                <a:lnTo>
                  <a:pt x="19235" y="59797"/>
                </a:lnTo>
                <a:lnTo>
                  <a:pt x="79903" y="54599"/>
                </a:lnTo>
                <a:lnTo>
                  <a:pt x="200442" y="65561"/>
                </a:lnTo>
                <a:lnTo>
                  <a:pt x="286386" y="17528"/>
                </a:lnTo>
                <a:lnTo>
                  <a:pt x="350701" y="0"/>
                </a:lnTo>
                <a:lnTo>
                  <a:pt x="425486" y="11610"/>
                </a:lnTo>
                <a:lnTo>
                  <a:pt x="542841" y="50995"/>
                </a:lnTo>
                <a:lnTo>
                  <a:pt x="630829" y="19652"/>
                </a:lnTo>
                <a:lnTo>
                  <a:pt x="691270" y="9711"/>
                </a:lnTo>
                <a:lnTo>
                  <a:pt x="752166" y="21627"/>
                </a:lnTo>
                <a:lnTo>
                  <a:pt x="841517" y="55854"/>
                </a:lnTo>
                <a:lnTo>
                  <a:pt x="1014135" y="19652"/>
                </a:lnTo>
                <a:lnTo>
                  <a:pt x="1111513" y="12136"/>
                </a:lnTo>
                <a:lnTo>
                  <a:pt x="1169508" y="37405"/>
                </a:lnTo>
                <a:lnTo>
                  <a:pt x="1223975" y="99554"/>
                </a:lnTo>
                <a:lnTo>
                  <a:pt x="1223975" y="475946"/>
                </a:lnTo>
                <a:lnTo>
                  <a:pt x="1225423" y="506480"/>
                </a:lnTo>
                <a:lnTo>
                  <a:pt x="1172251" y="538404"/>
                </a:lnTo>
                <a:lnTo>
                  <a:pt x="1111959" y="543087"/>
                </a:lnTo>
                <a:lnTo>
                  <a:pt x="1090930" y="542675"/>
                </a:lnTo>
                <a:lnTo>
                  <a:pt x="1082786" y="542236"/>
                </a:lnTo>
                <a:lnTo>
                  <a:pt x="1077493" y="574031"/>
                </a:lnTo>
                <a:lnTo>
                  <a:pt x="1064221" y="592375"/>
                </a:lnTo>
                <a:lnTo>
                  <a:pt x="1032611" y="604240"/>
                </a:lnTo>
                <a:lnTo>
                  <a:pt x="972306" y="616598"/>
                </a:lnTo>
                <a:lnTo>
                  <a:pt x="885349" y="638754"/>
                </a:lnTo>
                <a:lnTo>
                  <a:pt x="826297" y="642871"/>
                </a:lnTo>
                <a:lnTo>
                  <a:pt x="768091" y="626007"/>
                </a:lnTo>
                <a:lnTo>
                  <a:pt x="683672" y="585220"/>
                </a:lnTo>
                <a:lnTo>
                  <a:pt x="641379" y="597022"/>
                </a:lnTo>
                <a:lnTo>
                  <a:pt x="609139" y="602758"/>
                </a:lnTo>
                <a:lnTo>
                  <a:pt x="570624" y="604050"/>
                </a:lnTo>
                <a:lnTo>
                  <a:pt x="509505" y="602521"/>
                </a:lnTo>
                <a:lnTo>
                  <a:pt x="464456" y="598440"/>
                </a:lnTo>
                <a:lnTo>
                  <a:pt x="418653" y="588329"/>
                </a:lnTo>
                <a:lnTo>
                  <a:pt x="373457" y="571275"/>
                </a:lnTo>
                <a:lnTo>
                  <a:pt x="330228" y="546368"/>
                </a:lnTo>
                <a:close/>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12448647" y="6060700"/>
            <a:ext cx="0" cy="251460"/>
          </a:xfrm>
          <a:custGeom>
            <a:avLst/>
            <a:gdLst/>
            <a:ahLst/>
            <a:cxnLst/>
            <a:rect l="l" t="t" r="r" b="b"/>
            <a:pathLst>
              <a:path h="251460">
                <a:moveTo>
                  <a:pt x="0" y="0"/>
                </a:moveTo>
                <a:lnTo>
                  <a:pt x="0" y="251334"/>
                </a:lnTo>
              </a:path>
            </a:pathLst>
          </a:custGeom>
          <a:ln w="3175">
            <a:solidFill>
              <a:srgbClr val="DFDFD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12448647" y="6060700"/>
            <a:ext cx="0" cy="251460"/>
          </a:xfrm>
          <a:custGeom>
            <a:avLst/>
            <a:gdLst/>
            <a:ahLst/>
            <a:cxnLst/>
            <a:rect l="l" t="t" r="r" b="b"/>
            <a:pathLst>
              <a:path h="251460">
                <a:moveTo>
                  <a:pt x="0" y="251334"/>
                </a:moveTo>
                <a:lnTo>
                  <a:pt x="0" y="0"/>
                </a:lnTo>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12841626" y="6008899"/>
            <a:ext cx="0" cy="251460"/>
          </a:xfrm>
          <a:custGeom>
            <a:avLst/>
            <a:gdLst/>
            <a:ahLst/>
            <a:cxnLst/>
            <a:rect l="l" t="t" r="r" b="b"/>
            <a:pathLst>
              <a:path h="251460">
                <a:moveTo>
                  <a:pt x="0" y="0"/>
                </a:moveTo>
                <a:lnTo>
                  <a:pt x="0" y="251334"/>
                </a:lnTo>
              </a:path>
            </a:pathLst>
          </a:custGeom>
          <a:ln w="3175">
            <a:solidFill>
              <a:srgbClr val="DFDFD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12841626" y="6008899"/>
            <a:ext cx="0" cy="251460"/>
          </a:xfrm>
          <a:custGeom>
            <a:avLst/>
            <a:gdLst/>
            <a:ahLst/>
            <a:cxnLst/>
            <a:rect l="l" t="t" r="r" b="b"/>
            <a:pathLst>
              <a:path h="251460">
                <a:moveTo>
                  <a:pt x="0" y="251334"/>
                </a:moveTo>
                <a:lnTo>
                  <a:pt x="0" y="0"/>
                </a:lnTo>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12090339" y="6030346"/>
            <a:ext cx="0" cy="251460"/>
          </a:xfrm>
          <a:custGeom>
            <a:avLst/>
            <a:gdLst/>
            <a:ahLst/>
            <a:cxnLst/>
            <a:rect l="l" t="t" r="r" b="b"/>
            <a:pathLst>
              <a:path h="251460">
                <a:moveTo>
                  <a:pt x="0" y="0"/>
                </a:moveTo>
                <a:lnTo>
                  <a:pt x="0" y="251334"/>
                </a:lnTo>
              </a:path>
            </a:pathLst>
          </a:custGeom>
          <a:ln w="3175">
            <a:solidFill>
              <a:srgbClr val="DFDFD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12090339" y="6030346"/>
            <a:ext cx="0" cy="251460"/>
          </a:xfrm>
          <a:custGeom>
            <a:avLst/>
            <a:gdLst/>
            <a:ahLst/>
            <a:cxnLst/>
            <a:rect l="l" t="t" r="r" b="b"/>
            <a:pathLst>
              <a:path h="251460">
                <a:moveTo>
                  <a:pt x="0" y="251334"/>
                </a:moveTo>
                <a:lnTo>
                  <a:pt x="0" y="0"/>
                </a:lnTo>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p:nvPr/>
        </p:nvSpPr>
        <p:spPr>
          <a:xfrm>
            <a:off x="11791539" y="5954557"/>
            <a:ext cx="275590" cy="52705"/>
          </a:xfrm>
          <a:custGeom>
            <a:avLst/>
            <a:gdLst/>
            <a:ahLst/>
            <a:cxnLst/>
            <a:rect l="l" t="t" r="r" b="b"/>
            <a:pathLst>
              <a:path w="275590" h="52704">
                <a:moveTo>
                  <a:pt x="0" y="0"/>
                </a:moveTo>
                <a:lnTo>
                  <a:pt x="52405" y="37677"/>
                </a:lnTo>
                <a:lnTo>
                  <a:pt x="98568" y="52202"/>
                </a:lnTo>
                <a:lnTo>
                  <a:pt x="164312" y="45345"/>
                </a:lnTo>
                <a:lnTo>
                  <a:pt x="275464" y="18876"/>
                </a:lnTo>
                <a:lnTo>
                  <a:pt x="0" y="0"/>
                </a:lnTo>
                <a:close/>
              </a:path>
            </a:pathLst>
          </a:custGeom>
          <a:solidFill>
            <a:srgbClr val="DFDFD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04"/>
          <p:cNvSpPr/>
          <p:nvPr/>
        </p:nvSpPr>
        <p:spPr>
          <a:xfrm>
            <a:off x="11791539" y="5954557"/>
            <a:ext cx="275590" cy="52705"/>
          </a:xfrm>
          <a:custGeom>
            <a:avLst/>
            <a:gdLst/>
            <a:ahLst/>
            <a:cxnLst/>
            <a:rect l="l" t="t" r="r" b="b"/>
            <a:pathLst>
              <a:path w="275590" h="52704">
                <a:moveTo>
                  <a:pt x="0" y="0"/>
                </a:moveTo>
                <a:lnTo>
                  <a:pt x="52405" y="37677"/>
                </a:lnTo>
                <a:lnTo>
                  <a:pt x="98568" y="52202"/>
                </a:lnTo>
                <a:lnTo>
                  <a:pt x="164312" y="45345"/>
                </a:lnTo>
                <a:lnTo>
                  <a:pt x="275464" y="18876"/>
                </a:lnTo>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12148424" y="5988764"/>
            <a:ext cx="274320" cy="42545"/>
          </a:xfrm>
          <a:custGeom>
            <a:avLst/>
            <a:gdLst/>
            <a:ahLst/>
            <a:cxnLst/>
            <a:rect l="l" t="t" r="r" b="b"/>
            <a:pathLst>
              <a:path w="274320" h="42545">
                <a:moveTo>
                  <a:pt x="0" y="0"/>
                </a:moveTo>
                <a:lnTo>
                  <a:pt x="35712" y="18945"/>
                </a:lnTo>
                <a:lnTo>
                  <a:pt x="73761" y="31673"/>
                </a:lnTo>
                <a:lnTo>
                  <a:pt x="125893" y="40900"/>
                </a:lnTo>
                <a:lnTo>
                  <a:pt x="192575" y="42374"/>
                </a:lnTo>
                <a:lnTo>
                  <a:pt x="274270" y="31843"/>
                </a:lnTo>
                <a:lnTo>
                  <a:pt x="0" y="0"/>
                </a:lnTo>
                <a:close/>
              </a:path>
            </a:pathLst>
          </a:custGeom>
          <a:solidFill>
            <a:srgbClr val="DFDFD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12148424" y="5988764"/>
            <a:ext cx="274320" cy="42545"/>
          </a:xfrm>
          <a:custGeom>
            <a:avLst/>
            <a:gdLst/>
            <a:ahLst/>
            <a:cxnLst/>
            <a:rect l="l" t="t" r="r" b="b"/>
            <a:pathLst>
              <a:path w="274320" h="42545">
                <a:moveTo>
                  <a:pt x="0" y="0"/>
                </a:moveTo>
                <a:lnTo>
                  <a:pt x="35712" y="18945"/>
                </a:lnTo>
                <a:lnTo>
                  <a:pt x="73761" y="31673"/>
                </a:lnTo>
                <a:lnTo>
                  <a:pt x="125893" y="40900"/>
                </a:lnTo>
                <a:lnTo>
                  <a:pt x="192575" y="42374"/>
                </a:lnTo>
                <a:lnTo>
                  <a:pt x="274270" y="31843"/>
                </a:lnTo>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p:nvPr/>
        </p:nvSpPr>
        <p:spPr>
          <a:xfrm>
            <a:off x="12503558" y="6014027"/>
            <a:ext cx="276225" cy="56515"/>
          </a:xfrm>
          <a:custGeom>
            <a:avLst/>
            <a:gdLst/>
            <a:ahLst/>
            <a:cxnLst/>
            <a:rect l="l" t="t" r="r" b="b"/>
            <a:pathLst>
              <a:path w="276225" h="56514">
                <a:moveTo>
                  <a:pt x="275667" y="0"/>
                </a:moveTo>
                <a:lnTo>
                  <a:pt x="0" y="15641"/>
                </a:lnTo>
                <a:lnTo>
                  <a:pt x="81838" y="47157"/>
                </a:lnTo>
                <a:lnTo>
                  <a:pt x="137833" y="56033"/>
                </a:lnTo>
                <a:lnTo>
                  <a:pt x="193828" y="40803"/>
                </a:lnTo>
                <a:lnTo>
                  <a:pt x="275667" y="0"/>
                </a:lnTo>
                <a:close/>
              </a:path>
            </a:pathLst>
          </a:custGeom>
          <a:solidFill>
            <a:srgbClr val="DFDFD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108"/>
          <p:cNvSpPr/>
          <p:nvPr/>
        </p:nvSpPr>
        <p:spPr>
          <a:xfrm>
            <a:off x="12503558" y="6014027"/>
            <a:ext cx="276225" cy="56515"/>
          </a:xfrm>
          <a:custGeom>
            <a:avLst/>
            <a:gdLst/>
            <a:ahLst/>
            <a:cxnLst/>
            <a:rect l="l" t="t" r="r" b="b"/>
            <a:pathLst>
              <a:path w="276225" h="56514">
                <a:moveTo>
                  <a:pt x="0" y="15641"/>
                </a:moveTo>
                <a:lnTo>
                  <a:pt x="81838" y="47157"/>
                </a:lnTo>
                <a:lnTo>
                  <a:pt x="137833" y="56033"/>
                </a:lnTo>
                <a:lnTo>
                  <a:pt x="193828" y="40803"/>
                </a:lnTo>
                <a:lnTo>
                  <a:pt x="275667" y="0"/>
                </a:lnTo>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12841626" y="5905686"/>
            <a:ext cx="124460" cy="58419"/>
          </a:xfrm>
          <a:custGeom>
            <a:avLst/>
            <a:gdLst/>
            <a:ahLst/>
            <a:cxnLst/>
            <a:rect l="l" t="t" r="r" b="b"/>
            <a:pathLst>
              <a:path w="124459" h="58420">
                <a:moveTo>
                  <a:pt x="123935" y="0"/>
                </a:moveTo>
                <a:lnTo>
                  <a:pt x="0" y="50684"/>
                </a:lnTo>
                <a:lnTo>
                  <a:pt x="38385" y="57817"/>
                </a:lnTo>
                <a:lnTo>
                  <a:pt x="64090" y="54915"/>
                </a:lnTo>
                <a:lnTo>
                  <a:pt x="88734" y="37227"/>
                </a:lnTo>
                <a:lnTo>
                  <a:pt x="123935" y="0"/>
                </a:lnTo>
                <a:close/>
              </a:path>
            </a:pathLst>
          </a:custGeom>
          <a:solidFill>
            <a:srgbClr val="DFDFD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12841626" y="5905686"/>
            <a:ext cx="124460" cy="58419"/>
          </a:xfrm>
          <a:custGeom>
            <a:avLst/>
            <a:gdLst/>
            <a:ahLst/>
            <a:cxnLst/>
            <a:rect l="l" t="t" r="r" b="b"/>
            <a:pathLst>
              <a:path w="124459" h="58420">
                <a:moveTo>
                  <a:pt x="0" y="50684"/>
                </a:moveTo>
                <a:lnTo>
                  <a:pt x="38385" y="57817"/>
                </a:lnTo>
                <a:lnTo>
                  <a:pt x="64090" y="54915"/>
                </a:lnTo>
                <a:lnTo>
                  <a:pt x="88734" y="37227"/>
                </a:lnTo>
                <a:lnTo>
                  <a:pt x="123935" y="0"/>
                </a:lnTo>
              </a:path>
            </a:pathLst>
          </a:custGeom>
          <a:ln w="1011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15159301" y="3612834"/>
            <a:ext cx="275715" cy="50773"/>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p:nvPr/>
        </p:nvSpPr>
        <p:spPr>
          <a:xfrm>
            <a:off x="15725089" y="3612834"/>
            <a:ext cx="749138" cy="12700"/>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113"/>
          <p:cNvSpPr/>
          <p:nvPr/>
        </p:nvSpPr>
        <p:spPr>
          <a:xfrm>
            <a:off x="15161835" y="3638972"/>
            <a:ext cx="1312390" cy="777331"/>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114"/>
          <p:cNvSpPr/>
          <p:nvPr/>
        </p:nvSpPr>
        <p:spPr>
          <a:xfrm>
            <a:off x="15246520" y="3680639"/>
            <a:ext cx="1143635" cy="622300"/>
          </a:xfrm>
          <a:custGeom>
            <a:avLst/>
            <a:gdLst/>
            <a:ahLst/>
            <a:cxnLst/>
            <a:rect l="l" t="t" r="r" b="b"/>
            <a:pathLst>
              <a:path w="1143634" h="622300">
                <a:moveTo>
                  <a:pt x="186685" y="0"/>
                </a:moveTo>
                <a:lnTo>
                  <a:pt x="165443" y="8"/>
                </a:lnTo>
                <a:lnTo>
                  <a:pt x="146750" y="6242"/>
                </a:lnTo>
                <a:lnTo>
                  <a:pt x="80548" y="42168"/>
                </a:lnTo>
                <a:lnTo>
                  <a:pt x="41250" y="61624"/>
                </a:lnTo>
                <a:lnTo>
                  <a:pt x="11675" y="75503"/>
                </a:lnTo>
                <a:lnTo>
                  <a:pt x="0" y="80797"/>
                </a:lnTo>
                <a:lnTo>
                  <a:pt x="0" y="511337"/>
                </a:lnTo>
                <a:lnTo>
                  <a:pt x="963690" y="622055"/>
                </a:lnTo>
                <a:lnTo>
                  <a:pt x="1143205" y="511337"/>
                </a:lnTo>
                <a:lnTo>
                  <a:pt x="1143205" y="83591"/>
                </a:lnTo>
                <a:lnTo>
                  <a:pt x="219693" y="4776"/>
                </a:lnTo>
                <a:lnTo>
                  <a:pt x="186685"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15246520" y="3680639"/>
            <a:ext cx="1143635" cy="622300"/>
          </a:xfrm>
          <a:custGeom>
            <a:avLst/>
            <a:gdLst/>
            <a:ahLst/>
            <a:cxnLst/>
            <a:rect l="l" t="t" r="r" b="b"/>
            <a:pathLst>
              <a:path w="1143634" h="622300">
                <a:moveTo>
                  <a:pt x="0" y="511337"/>
                </a:moveTo>
                <a:lnTo>
                  <a:pt x="963690" y="622055"/>
                </a:lnTo>
                <a:lnTo>
                  <a:pt x="1143205" y="511337"/>
                </a:lnTo>
                <a:lnTo>
                  <a:pt x="1143205" y="83591"/>
                </a:lnTo>
                <a:lnTo>
                  <a:pt x="219693" y="4776"/>
                </a:lnTo>
                <a:lnTo>
                  <a:pt x="186685" y="0"/>
                </a:lnTo>
                <a:lnTo>
                  <a:pt x="165443" y="8"/>
                </a:lnTo>
                <a:lnTo>
                  <a:pt x="146750" y="6242"/>
                </a:lnTo>
                <a:lnTo>
                  <a:pt x="121392" y="20143"/>
                </a:lnTo>
                <a:lnTo>
                  <a:pt x="80548" y="42168"/>
                </a:lnTo>
                <a:lnTo>
                  <a:pt x="41250" y="61624"/>
                </a:lnTo>
                <a:lnTo>
                  <a:pt x="11675" y="75503"/>
                </a:lnTo>
                <a:lnTo>
                  <a:pt x="0" y="80797"/>
                </a:lnTo>
                <a:lnTo>
                  <a:pt x="0" y="511337"/>
                </a:lnTo>
                <a:close/>
              </a:path>
            </a:pathLst>
          </a:custGeom>
          <a:ln w="933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p:nvPr/>
        </p:nvSpPr>
        <p:spPr>
          <a:xfrm>
            <a:off x="16210205" y="3764236"/>
            <a:ext cx="179705" cy="538480"/>
          </a:xfrm>
          <a:custGeom>
            <a:avLst/>
            <a:gdLst/>
            <a:ahLst/>
            <a:cxnLst/>
            <a:rect l="l" t="t" r="r" b="b"/>
            <a:pathLst>
              <a:path w="179705" h="538479">
                <a:moveTo>
                  <a:pt x="0" y="538451"/>
                </a:moveTo>
                <a:lnTo>
                  <a:pt x="1385" y="121225"/>
                </a:lnTo>
                <a:lnTo>
                  <a:pt x="20596" y="84259"/>
                </a:lnTo>
                <a:lnTo>
                  <a:pt x="64966" y="57201"/>
                </a:lnTo>
                <a:lnTo>
                  <a:pt x="117424" y="29780"/>
                </a:lnTo>
                <a:lnTo>
                  <a:pt x="161197" y="8534"/>
                </a:lnTo>
                <a:lnTo>
                  <a:pt x="179515" y="0"/>
                </a:lnTo>
              </a:path>
            </a:pathLst>
          </a:custGeom>
          <a:ln w="933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16210767" y="4031149"/>
            <a:ext cx="179070" cy="101600"/>
          </a:xfrm>
          <a:custGeom>
            <a:avLst/>
            <a:gdLst/>
            <a:ahLst/>
            <a:cxnLst/>
            <a:rect l="l" t="t" r="r" b="b"/>
            <a:pathLst>
              <a:path w="179069" h="101600">
                <a:moveTo>
                  <a:pt x="0" y="101584"/>
                </a:moveTo>
                <a:lnTo>
                  <a:pt x="178954" y="0"/>
                </a:lnTo>
              </a:path>
            </a:pathLst>
          </a:custGeom>
          <a:ln w="933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15280943" y="3778795"/>
            <a:ext cx="899160" cy="87630"/>
          </a:xfrm>
          <a:custGeom>
            <a:avLst/>
            <a:gdLst/>
            <a:ahLst/>
            <a:cxnLst/>
            <a:rect l="l" t="t" r="r" b="b"/>
            <a:pathLst>
              <a:path w="899159" h="87629">
                <a:moveTo>
                  <a:pt x="0" y="0"/>
                </a:moveTo>
                <a:lnTo>
                  <a:pt x="898629" y="87352"/>
                </a:lnTo>
              </a:path>
            </a:pathLst>
          </a:custGeom>
          <a:ln w="933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16255906" y="3852144"/>
            <a:ext cx="0" cy="229870"/>
          </a:xfrm>
          <a:custGeom>
            <a:avLst/>
            <a:gdLst/>
            <a:ahLst/>
            <a:cxnLst/>
            <a:rect l="l" t="t" r="r" b="b"/>
            <a:pathLst>
              <a:path h="229870">
                <a:moveTo>
                  <a:pt x="0" y="0"/>
                </a:moveTo>
                <a:lnTo>
                  <a:pt x="0" y="229794"/>
                </a:lnTo>
              </a:path>
            </a:pathLst>
          </a:custGeom>
          <a:ln w="3175">
            <a:solidFill>
              <a:srgbClr val="E0E0D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16255906" y="3852144"/>
            <a:ext cx="0" cy="229870"/>
          </a:xfrm>
          <a:custGeom>
            <a:avLst/>
            <a:gdLst/>
            <a:ahLst/>
            <a:cxnLst/>
            <a:rect l="l" t="t" r="r" b="b"/>
            <a:pathLst>
              <a:path h="229870">
                <a:moveTo>
                  <a:pt x="0" y="0"/>
                </a:moveTo>
                <a:lnTo>
                  <a:pt x="0" y="229794"/>
                </a:lnTo>
              </a:path>
            </a:pathLst>
          </a:custGeom>
          <a:ln w="933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p:nvPr/>
        </p:nvSpPr>
        <p:spPr>
          <a:xfrm>
            <a:off x="16298456" y="3827507"/>
            <a:ext cx="0" cy="229870"/>
          </a:xfrm>
          <a:custGeom>
            <a:avLst/>
            <a:gdLst/>
            <a:ahLst/>
            <a:cxnLst/>
            <a:rect l="l" t="t" r="r" b="b"/>
            <a:pathLst>
              <a:path h="229870">
                <a:moveTo>
                  <a:pt x="0" y="0"/>
                </a:moveTo>
                <a:lnTo>
                  <a:pt x="0" y="229806"/>
                </a:lnTo>
              </a:path>
            </a:pathLst>
          </a:custGeom>
          <a:ln w="3175">
            <a:solidFill>
              <a:srgbClr val="E0E0D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122"/>
          <p:cNvSpPr/>
          <p:nvPr/>
        </p:nvSpPr>
        <p:spPr>
          <a:xfrm>
            <a:off x="16298456" y="3827507"/>
            <a:ext cx="0" cy="229870"/>
          </a:xfrm>
          <a:custGeom>
            <a:avLst/>
            <a:gdLst/>
            <a:ahLst/>
            <a:cxnLst/>
            <a:rect l="l" t="t" r="r" b="b"/>
            <a:pathLst>
              <a:path h="229870">
                <a:moveTo>
                  <a:pt x="0" y="0"/>
                </a:moveTo>
                <a:lnTo>
                  <a:pt x="0" y="229806"/>
                </a:lnTo>
              </a:path>
            </a:pathLst>
          </a:custGeom>
          <a:ln w="933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123"/>
          <p:cNvSpPr/>
          <p:nvPr/>
        </p:nvSpPr>
        <p:spPr>
          <a:xfrm>
            <a:off x="16345299" y="3801353"/>
            <a:ext cx="0" cy="229870"/>
          </a:xfrm>
          <a:custGeom>
            <a:avLst/>
            <a:gdLst/>
            <a:ahLst/>
            <a:cxnLst/>
            <a:rect l="l" t="t" r="r" b="b"/>
            <a:pathLst>
              <a:path h="229870">
                <a:moveTo>
                  <a:pt x="0" y="0"/>
                </a:moveTo>
                <a:lnTo>
                  <a:pt x="0" y="229806"/>
                </a:lnTo>
              </a:path>
            </a:pathLst>
          </a:custGeom>
          <a:ln w="3175">
            <a:solidFill>
              <a:srgbClr val="E0E0D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16345299" y="3801353"/>
            <a:ext cx="0" cy="229870"/>
          </a:xfrm>
          <a:custGeom>
            <a:avLst/>
            <a:gdLst/>
            <a:ahLst/>
            <a:cxnLst/>
            <a:rect l="l" t="t" r="r" b="b"/>
            <a:pathLst>
              <a:path h="229870">
                <a:moveTo>
                  <a:pt x="0" y="0"/>
                </a:moveTo>
                <a:lnTo>
                  <a:pt x="0" y="229806"/>
                </a:lnTo>
              </a:path>
            </a:pathLst>
          </a:custGeom>
          <a:ln w="933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19850258" y="5330634"/>
            <a:ext cx="254000" cy="1777364"/>
          </a:xfrm>
          <a:custGeom>
            <a:avLst/>
            <a:gdLst/>
            <a:ahLst/>
            <a:cxnLst/>
            <a:rect l="l" t="t" r="r" b="b"/>
            <a:pathLst>
              <a:path w="254000" h="1777365">
                <a:moveTo>
                  <a:pt x="0" y="1776878"/>
                </a:moveTo>
                <a:lnTo>
                  <a:pt x="253841" y="1776878"/>
                </a:lnTo>
                <a:lnTo>
                  <a:pt x="253841" y="0"/>
                </a:lnTo>
                <a:lnTo>
                  <a:pt x="0" y="0"/>
                </a:lnTo>
                <a:lnTo>
                  <a:pt x="0" y="1776878"/>
                </a:lnTo>
                <a:close/>
              </a:path>
            </a:pathLst>
          </a:custGeom>
          <a:solidFill>
            <a:srgbClr val="C6C6C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11796773" y="3361214"/>
            <a:ext cx="1282735" cy="1117630"/>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p:nvPr/>
        </p:nvSpPr>
        <p:spPr>
          <a:xfrm>
            <a:off x="11866715" y="3444419"/>
            <a:ext cx="1174750" cy="927735"/>
          </a:xfrm>
          <a:custGeom>
            <a:avLst/>
            <a:gdLst/>
            <a:ahLst/>
            <a:cxnLst/>
            <a:rect l="l" t="t" r="r" b="b"/>
            <a:pathLst>
              <a:path w="1174750" h="927735">
                <a:moveTo>
                  <a:pt x="583234" y="0"/>
                </a:moveTo>
                <a:lnTo>
                  <a:pt x="509644" y="4832"/>
                </a:lnTo>
                <a:lnTo>
                  <a:pt x="469845" y="11262"/>
                </a:lnTo>
                <a:lnTo>
                  <a:pt x="423292" y="20715"/>
                </a:lnTo>
                <a:lnTo>
                  <a:pt x="185267" y="74411"/>
                </a:lnTo>
                <a:lnTo>
                  <a:pt x="137294" y="87760"/>
                </a:lnTo>
                <a:lnTo>
                  <a:pt x="95273" y="104361"/>
                </a:lnTo>
                <a:lnTo>
                  <a:pt x="60051" y="126148"/>
                </a:lnTo>
                <a:lnTo>
                  <a:pt x="32479" y="155054"/>
                </a:lnTo>
                <a:lnTo>
                  <a:pt x="13407" y="193013"/>
                </a:lnTo>
                <a:lnTo>
                  <a:pt x="3685" y="241961"/>
                </a:lnTo>
                <a:lnTo>
                  <a:pt x="1078" y="287292"/>
                </a:lnTo>
                <a:lnTo>
                  <a:pt x="0" y="341411"/>
                </a:lnTo>
                <a:lnTo>
                  <a:pt x="180" y="401687"/>
                </a:lnTo>
                <a:lnTo>
                  <a:pt x="1350" y="465486"/>
                </a:lnTo>
                <a:lnTo>
                  <a:pt x="3240" y="530177"/>
                </a:lnTo>
                <a:lnTo>
                  <a:pt x="5579" y="593127"/>
                </a:lnTo>
                <a:lnTo>
                  <a:pt x="8098" y="651704"/>
                </a:lnTo>
                <a:lnTo>
                  <a:pt x="10587" y="704505"/>
                </a:lnTo>
                <a:lnTo>
                  <a:pt x="12595" y="745208"/>
                </a:lnTo>
                <a:lnTo>
                  <a:pt x="14034" y="774870"/>
                </a:lnTo>
                <a:lnTo>
                  <a:pt x="14574" y="789630"/>
                </a:lnTo>
                <a:lnTo>
                  <a:pt x="14834" y="806372"/>
                </a:lnTo>
                <a:lnTo>
                  <a:pt x="17562" y="820502"/>
                </a:lnTo>
                <a:lnTo>
                  <a:pt x="25676" y="830910"/>
                </a:lnTo>
                <a:lnTo>
                  <a:pt x="42095" y="836482"/>
                </a:lnTo>
                <a:lnTo>
                  <a:pt x="683564" y="919405"/>
                </a:lnTo>
                <a:lnTo>
                  <a:pt x="707750" y="926716"/>
                </a:lnTo>
                <a:lnTo>
                  <a:pt x="750552" y="919668"/>
                </a:lnTo>
                <a:lnTo>
                  <a:pt x="788922" y="902056"/>
                </a:lnTo>
                <a:lnTo>
                  <a:pt x="857155" y="864314"/>
                </a:lnTo>
                <a:lnTo>
                  <a:pt x="902152" y="836773"/>
                </a:lnTo>
                <a:lnTo>
                  <a:pt x="951229" y="805491"/>
                </a:lnTo>
                <a:lnTo>
                  <a:pt x="1002007" y="771999"/>
                </a:lnTo>
                <a:lnTo>
                  <a:pt x="1052105" y="737827"/>
                </a:lnTo>
                <a:lnTo>
                  <a:pt x="1099143" y="704505"/>
                </a:lnTo>
                <a:lnTo>
                  <a:pt x="1140742" y="673563"/>
                </a:lnTo>
                <a:lnTo>
                  <a:pt x="1171791" y="636390"/>
                </a:lnTo>
                <a:lnTo>
                  <a:pt x="1174145" y="601651"/>
                </a:lnTo>
                <a:lnTo>
                  <a:pt x="1171570" y="539371"/>
                </a:lnTo>
                <a:lnTo>
                  <a:pt x="1170020" y="490800"/>
                </a:lnTo>
                <a:lnTo>
                  <a:pt x="1169611" y="437947"/>
                </a:lnTo>
                <a:lnTo>
                  <a:pt x="1169682" y="326250"/>
                </a:lnTo>
                <a:lnTo>
                  <a:pt x="1168893" y="270830"/>
                </a:lnTo>
                <a:lnTo>
                  <a:pt x="1166709" y="217981"/>
                </a:lnTo>
                <a:lnTo>
                  <a:pt x="1162496" y="169414"/>
                </a:lnTo>
                <a:lnTo>
                  <a:pt x="1147310" y="107644"/>
                </a:lnTo>
                <a:lnTo>
                  <a:pt x="1121242" y="75116"/>
                </a:lnTo>
                <a:lnTo>
                  <a:pt x="1084973" y="60270"/>
                </a:lnTo>
                <a:lnTo>
                  <a:pt x="1039181" y="51544"/>
                </a:lnTo>
                <a:lnTo>
                  <a:pt x="963417" y="39920"/>
                </a:lnTo>
                <a:lnTo>
                  <a:pt x="846684" y="24826"/>
                </a:lnTo>
                <a:lnTo>
                  <a:pt x="720620" y="10542"/>
                </a:lnTo>
                <a:lnTo>
                  <a:pt x="663976" y="5042"/>
                </a:lnTo>
                <a:lnTo>
                  <a:pt x="616862" y="1349"/>
                </a:lnTo>
                <a:lnTo>
                  <a:pt x="583234"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11866715" y="3444419"/>
            <a:ext cx="1174750" cy="927735"/>
          </a:xfrm>
          <a:custGeom>
            <a:avLst/>
            <a:gdLst/>
            <a:ahLst/>
            <a:cxnLst/>
            <a:rect l="l" t="t" r="r" b="b"/>
            <a:pathLst>
              <a:path w="1174750" h="927735">
                <a:moveTo>
                  <a:pt x="42095" y="836482"/>
                </a:moveTo>
                <a:lnTo>
                  <a:pt x="683564" y="919405"/>
                </a:lnTo>
                <a:lnTo>
                  <a:pt x="707750" y="926716"/>
                </a:lnTo>
                <a:lnTo>
                  <a:pt x="726787" y="927346"/>
                </a:lnTo>
                <a:lnTo>
                  <a:pt x="788922" y="902056"/>
                </a:lnTo>
                <a:lnTo>
                  <a:pt x="857155" y="864314"/>
                </a:lnTo>
                <a:lnTo>
                  <a:pt x="902152" y="836773"/>
                </a:lnTo>
                <a:lnTo>
                  <a:pt x="951229" y="805491"/>
                </a:lnTo>
                <a:lnTo>
                  <a:pt x="1002007" y="771999"/>
                </a:lnTo>
                <a:lnTo>
                  <a:pt x="1052105" y="737827"/>
                </a:lnTo>
                <a:lnTo>
                  <a:pt x="1099143" y="704505"/>
                </a:lnTo>
                <a:lnTo>
                  <a:pt x="1140742" y="673563"/>
                </a:lnTo>
                <a:lnTo>
                  <a:pt x="1171791" y="636390"/>
                </a:lnTo>
                <a:lnTo>
                  <a:pt x="1174145" y="601651"/>
                </a:lnTo>
                <a:lnTo>
                  <a:pt x="1171570" y="539371"/>
                </a:lnTo>
                <a:lnTo>
                  <a:pt x="1170020" y="490800"/>
                </a:lnTo>
                <a:lnTo>
                  <a:pt x="1169611" y="437947"/>
                </a:lnTo>
                <a:lnTo>
                  <a:pt x="1169710" y="382526"/>
                </a:lnTo>
                <a:lnTo>
                  <a:pt x="1169682" y="326250"/>
                </a:lnTo>
                <a:lnTo>
                  <a:pt x="1168893" y="270830"/>
                </a:lnTo>
                <a:lnTo>
                  <a:pt x="1166709" y="217981"/>
                </a:lnTo>
                <a:lnTo>
                  <a:pt x="1162496" y="169414"/>
                </a:lnTo>
                <a:lnTo>
                  <a:pt x="1147310" y="107644"/>
                </a:lnTo>
                <a:lnTo>
                  <a:pt x="1121242" y="75116"/>
                </a:lnTo>
                <a:lnTo>
                  <a:pt x="1084973" y="60270"/>
                </a:lnTo>
                <a:lnTo>
                  <a:pt x="1039181" y="51544"/>
                </a:lnTo>
                <a:lnTo>
                  <a:pt x="963417" y="39920"/>
                </a:lnTo>
                <a:lnTo>
                  <a:pt x="908194" y="32540"/>
                </a:lnTo>
                <a:lnTo>
                  <a:pt x="846684" y="24826"/>
                </a:lnTo>
                <a:lnTo>
                  <a:pt x="782842" y="17316"/>
                </a:lnTo>
                <a:lnTo>
                  <a:pt x="720620" y="10542"/>
                </a:lnTo>
                <a:lnTo>
                  <a:pt x="663976" y="5042"/>
                </a:lnTo>
                <a:lnTo>
                  <a:pt x="616862" y="1349"/>
                </a:lnTo>
                <a:lnTo>
                  <a:pt x="583234" y="0"/>
                </a:lnTo>
                <a:lnTo>
                  <a:pt x="546252" y="1164"/>
                </a:lnTo>
                <a:lnTo>
                  <a:pt x="469845" y="11262"/>
                </a:lnTo>
                <a:lnTo>
                  <a:pt x="423292" y="20715"/>
                </a:lnTo>
                <a:lnTo>
                  <a:pt x="366419" y="33450"/>
                </a:lnTo>
                <a:lnTo>
                  <a:pt x="295662" y="49729"/>
                </a:lnTo>
                <a:lnTo>
                  <a:pt x="238339" y="62378"/>
                </a:lnTo>
                <a:lnTo>
                  <a:pt x="185267" y="74411"/>
                </a:lnTo>
                <a:lnTo>
                  <a:pt x="137294" y="87760"/>
                </a:lnTo>
                <a:lnTo>
                  <a:pt x="95273" y="104361"/>
                </a:lnTo>
                <a:lnTo>
                  <a:pt x="60051" y="126148"/>
                </a:lnTo>
                <a:lnTo>
                  <a:pt x="32479" y="155054"/>
                </a:lnTo>
                <a:lnTo>
                  <a:pt x="13407" y="193013"/>
                </a:lnTo>
                <a:lnTo>
                  <a:pt x="3685" y="241961"/>
                </a:lnTo>
                <a:lnTo>
                  <a:pt x="1078" y="287292"/>
                </a:lnTo>
                <a:lnTo>
                  <a:pt x="0" y="341411"/>
                </a:lnTo>
                <a:lnTo>
                  <a:pt x="180" y="401687"/>
                </a:lnTo>
                <a:lnTo>
                  <a:pt x="1350" y="465486"/>
                </a:lnTo>
                <a:lnTo>
                  <a:pt x="3240" y="530177"/>
                </a:lnTo>
                <a:lnTo>
                  <a:pt x="5579" y="593127"/>
                </a:lnTo>
                <a:lnTo>
                  <a:pt x="8098" y="651704"/>
                </a:lnTo>
                <a:lnTo>
                  <a:pt x="10526" y="703275"/>
                </a:lnTo>
                <a:lnTo>
                  <a:pt x="12595" y="745208"/>
                </a:lnTo>
                <a:lnTo>
                  <a:pt x="14034" y="774870"/>
                </a:lnTo>
                <a:lnTo>
                  <a:pt x="14574" y="789630"/>
                </a:lnTo>
                <a:lnTo>
                  <a:pt x="14834" y="806372"/>
                </a:lnTo>
                <a:lnTo>
                  <a:pt x="17562" y="820502"/>
                </a:lnTo>
                <a:lnTo>
                  <a:pt x="25676" y="830910"/>
                </a:lnTo>
                <a:lnTo>
                  <a:pt x="42095" y="836482"/>
                </a:lnTo>
                <a:close/>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12011042" y="3606891"/>
            <a:ext cx="575310" cy="80010"/>
          </a:xfrm>
          <a:custGeom>
            <a:avLst/>
            <a:gdLst/>
            <a:ahLst/>
            <a:cxnLst/>
            <a:rect l="l" t="t" r="r" b="b"/>
            <a:pathLst>
              <a:path w="575309" h="80010">
                <a:moveTo>
                  <a:pt x="574749" y="79925"/>
                </a:moveTo>
                <a:lnTo>
                  <a:pt x="0" y="0"/>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130"/>
          <p:cNvSpPr/>
          <p:nvPr/>
        </p:nvSpPr>
        <p:spPr>
          <a:xfrm>
            <a:off x="12221412" y="3543151"/>
            <a:ext cx="516890" cy="73025"/>
          </a:xfrm>
          <a:custGeom>
            <a:avLst/>
            <a:gdLst/>
            <a:ahLst/>
            <a:cxnLst/>
            <a:rect l="l" t="t" r="r" b="b"/>
            <a:pathLst>
              <a:path w="516890" h="73025">
                <a:moveTo>
                  <a:pt x="516410" y="72737"/>
                </a:moveTo>
                <a:lnTo>
                  <a:pt x="0" y="0"/>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131"/>
          <p:cNvSpPr/>
          <p:nvPr/>
        </p:nvSpPr>
        <p:spPr>
          <a:xfrm>
            <a:off x="12388254" y="3492740"/>
            <a:ext cx="492125" cy="69850"/>
          </a:xfrm>
          <a:custGeom>
            <a:avLst/>
            <a:gdLst/>
            <a:ahLst/>
            <a:cxnLst/>
            <a:rect l="l" t="t" r="r" b="b"/>
            <a:pathLst>
              <a:path w="492125" h="69850">
                <a:moveTo>
                  <a:pt x="491898" y="69645"/>
                </a:moveTo>
                <a:lnTo>
                  <a:pt x="0" y="0"/>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132"/>
          <p:cNvSpPr/>
          <p:nvPr/>
        </p:nvSpPr>
        <p:spPr>
          <a:xfrm>
            <a:off x="12558420" y="3698425"/>
            <a:ext cx="112395" cy="640080"/>
          </a:xfrm>
          <a:custGeom>
            <a:avLst/>
            <a:gdLst/>
            <a:ahLst/>
            <a:cxnLst/>
            <a:rect l="l" t="t" r="r" b="b"/>
            <a:pathLst>
              <a:path w="112395" h="640079">
                <a:moveTo>
                  <a:pt x="111839" y="0"/>
                </a:moveTo>
                <a:lnTo>
                  <a:pt x="72957" y="8045"/>
                </a:lnTo>
                <a:lnTo>
                  <a:pt x="27376" y="46959"/>
                </a:lnTo>
                <a:lnTo>
                  <a:pt x="0" y="165384"/>
                </a:lnTo>
                <a:lnTo>
                  <a:pt x="3041" y="366232"/>
                </a:lnTo>
                <a:lnTo>
                  <a:pt x="18251" y="555603"/>
                </a:lnTo>
                <a:lnTo>
                  <a:pt x="27376" y="639594"/>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12679184" y="3638361"/>
            <a:ext cx="118110" cy="650240"/>
          </a:xfrm>
          <a:custGeom>
            <a:avLst/>
            <a:gdLst/>
            <a:ahLst/>
            <a:cxnLst/>
            <a:rect l="l" t="t" r="r" b="b"/>
            <a:pathLst>
              <a:path w="118109" h="650239">
                <a:moveTo>
                  <a:pt x="117514" y="0"/>
                </a:moveTo>
                <a:lnTo>
                  <a:pt x="77726" y="10341"/>
                </a:lnTo>
                <a:lnTo>
                  <a:pt x="37874" y="34744"/>
                </a:lnTo>
                <a:lnTo>
                  <a:pt x="0" y="183141"/>
                </a:lnTo>
                <a:lnTo>
                  <a:pt x="6887" y="382469"/>
                </a:lnTo>
                <a:lnTo>
                  <a:pt x="23313" y="568060"/>
                </a:lnTo>
                <a:lnTo>
                  <a:pt x="32514" y="649922"/>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p:nvPr/>
        </p:nvSpPr>
        <p:spPr>
          <a:xfrm>
            <a:off x="12807481" y="3582782"/>
            <a:ext cx="96520" cy="617220"/>
          </a:xfrm>
          <a:custGeom>
            <a:avLst/>
            <a:gdLst/>
            <a:ahLst/>
            <a:cxnLst/>
            <a:rect l="l" t="t" r="r" b="b"/>
            <a:pathLst>
              <a:path w="96520" h="617220">
                <a:moveTo>
                  <a:pt x="96383" y="0"/>
                </a:moveTo>
                <a:lnTo>
                  <a:pt x="40059" y="28600"/>
                </a:lnTo>
                <a:lnTo>
                  <a:pt x="0" y="163375"/>
                </a:lnTo>
                <a:lnTo>
                  <a:pt x="3635" y="355542"/>
                </a:lnTo>
                <a:lnTo>
                  <a:pt x="15888" y="536734"/>
                </a:lnTo>
                <a:lnTo>
                  <a:pt x="23024" y="617099"/>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135"/>
          <p:cNvSpPr/>
          <p:nvPr/>
        </p:nvSpPr>
        <p:spPr>
          <a:xfrm>
            <a:off x="12922533" y="3543151"/>
            <a:ext cx="70485" cy="589280"/>
          </a:xfrm>
          <a:custGeom>
            <a:avLst/>
            <a:gdLst/>
            <a:ahLst/>
            <a:cxnLst/>
            <a:rect l="l" t="t" r="r" b="b"/>
            <a:pathLst>
              <a:path w="70484" h="589279">
                <a:moveTo>
                  <a:pt x="70307" y="0"/>
                </a:moveTo>
                <a:lnTo>
                  <a:pt x="22191" y="10351"/>
                </a:lnTo>
                <a:lnTo>
                  <a:pt x="4674" y="82814"/>
                </a:lnTo>
                <a:lnTo>
                  <a:pt x="0" y="201680"/>
                </a:lnTo>
                <a:lnTo>
                  <a:pt x="3511" y="371277"/>
                </a:lnTo>
                <a:lnTo>
                  <a:pt x="9676" y="523199"/>
                </a:lnTo>
                <a:lnTo>
                  <a:pt x="12960" y="589041"/>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136"/>
          <p:cNvSpPr/>
          <p:nvPr/>
        </p:nvSpPr>
        <p:spPr>
          <a:xfrm>
            <a:off x="12695654" y="3897660"/>
            <a:ext cx="774753" cy="607415"/>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137"/>
          <p:cNvSpPr/>
          <p:nvPr/>
        </p:nvSpPr>
        <p:spPr>
          <a:xfrm>
            <a:off x="12802765" y="3901484"/>
            <a:ext cx="668020" cy="460375"/>
          </a:xfrm>
          <a:custGeom>
            <a:avLst/>
            <a:gdLst/>
            <a:ahLst/>
            <a:cxnLst/>
            <a:rect l="l" t="t" r="r" b="b"/>
            <a:pathLst>
              <a:path w="668019" h="460375">
                <a:moveTo>
                  <a:pt x="638855" y="0"/>
                </a:moveTo>
                <a:lnTo>
                  <a:pt x="587579" y="18363"/>
                </a:lnTo>
                <a:lnTo>
                  <a:pt x="37271" y="285517"/>
                </a:lnTo>
                <a:lnTo>
                  <a:pt x="0" y="333214"/>
                </a:lnTo>
                <a:lnTo>
                  <a:pt x="1613" y="368630"/>
                </a:lnTo>
                <a:lnTo>
                  <a:pt x="19815" y="411089"/>
                </a:lnTo>
                <a:lnTo>
                  <a:pt x="41795" y="445887"/>
                </a:lnTo>
                <a:lnTo>
                  <a:pt x="59273" y="460366"/>
                </a:lnTo>
                <a:lnTo>
                  <a:pt x="81386" y="457117"/>
                </a:lnTo>
                <a:lnTo>
                  <a:pt x="117268" y="438730"/>
                </a:lnTo>
                <a:lnTo>
                  <a:pt x="388969" y="286729"/>
                </a:lnTo>
                <a:lnTo>
                  <a:pt x="578931" y="178139"/>
                </a:lnTo>
                <a:lnTo>
                  <a:pt x="667643" y="122861"/>
                </a:lnTo>
                <a:lnTo>
                  <a:pt x="667643" y="32267"/>
                </a:lnTo>
                <a:lnTo>
                  <a:pt x="652763" y="9840"/>
                </a:lnTo>
                <a:lnTo>
                  <a:pt x="638855"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138"/>
          <p:cNvSpPr/>
          <p:nvPr/>
        </p:nvSpPr>
        <p:spPr>
          <a:xfrm>
            <a:off x="12840037" y="3901484"/>
            <a:ext cx="630555" cy="285750"/>
          </a:xfrm>
          <a:custGeom>
            <a:avLst/>
            <a:gdLst/>
            <a:ahLst/>
            <a:cxnLst/>
            <a:rect l="l" t="t" r="r" b="b"/>
            <a:pathLst>
              <a:path w="630555" h="285750">
                <a:moveTo>
                  <a:pt x="0" y="285517"/>
                </a:moveTo>
                <a:lnTo>
                  <a:pt x="550308" y="18363"/>
                </a:lnTo>
                <a:lnTo>
                  <a:pt x="582401" y="3340"/>
                </a:lnTo>
                <a:lnTo>
                  <a:pt x="601583" y="0"/>
                </a:lnTo>
                <a:lnTo>
                  <a:pt x="615492" y="9840"/>
                </a:lnTo>
                <a:lnTo>
                  <a:pt x="630371" y="32267"/>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139"/>
          <p:cNvSpPr/>
          <p:nvPr/>
        </p:nvSpPr>
        <p:spPr>
          <a:xfrm>
            <a:off x="12802765" y="4024345"/>
            <a:ext cx="668020" cy="337820"/>
          </a:xfrm>
          <a:custGeom>
            <a:avLst/>
            <a:gdLst/>
            <a:ahLst/>
            <a:cxnLst/>
            <a:rect l="l" t="t" r="r" b="b"/>
            <a:pathLst>
              <a:path w="668019" h="337820">
                <a:moveTo>
                  <a:pt x="667643" y="0"/>
                </a:moveTo>
                <a:lnTo>
                  <a:pt x="578931" y="55278"/>
                </a:lnTo>
                <a:lnTo>
                  <a:pt x="388969" y="163868"/>
                </a:lnTo>
                <a:lnTo>
                  <a:pt x="201823" y="268823"/>
                </a:lnTo>
                <a:lnTo>
                  <a:pt x="117268" y="315869"/>
                </a:lnTo>
                <a:lnTo>
                  <a:pt x="81386" y="334255"/>
                </a:lnTo>
                <a:lnTo>
                  <a:pt x="59273" y="337505"/>
                </a:lnTo>
                <a:lnTo>
                  <a:pt x="41795" y="323026"/>
                </a:lnTo>
                <a:lnTo>
                  <a:pt x="19815" y="288228"/>
                </a:lnTo>
                <a:lnTo>
                  <a:pt x="1613" y="245769"/>
                </a:lnTo>
                <a:lnTo>
                  <a:pt x="0" y="210353"/>
                </a:lnTo>
                <a:lnTo>
                  <a:pt x="12657" y="182482"/>
                </a:lnTo>
                <a:lnTo>
                  <a:pt x="37271" y="162656"/>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140"/>
          <p:cNvSpPr/>
          <p:nvPr/>
        </p:nvSpPr>
        <p:spPr>
          <a:xfrm>
            <a:off x="12850321" y="4162087"/>
            <a:ext cx="128905" cy="163830"/>
          </a:xfrm>
          <a:custGeom>
            <a:avLst/>
            <a:gdLst/>
            <a:ahLst/>
            <a:cxnLst/>
            <a:rect l="l" t="t" r="r" b="b"/>
            <a:pathLst>
              <a:path w="128904" h="163829">
                <a:moveTo>
                  <a:pt x="72363" y="0"/>
                </a:moveTo>
                <a:lnTo>
                  <a:pt x="45441" y="2861"/>
                </a:lnTo>
                <a:lnTo>
                  <a:pt x="0" y="19906"/>
                </a:lnTo>
                <a:lnTo>
                  <a:pt x="96605" y="163280"/>
                </a:lnTo>
                <a:lnTo>
                  <a:pt x="115754" y="142266"/>
                </a:lnTo>
                <a:lnTo>
                  <a:pt x="127825" y="116188"/>
                </a:lnTo>
                <a:lnTo>
                  <a:pt x="128393" y="84582"/>
                </a:lnTo>
                <a:lnTo>
                  <a:pt x="113034" y="46986"/>
                </a:lnTo>
                <a:lnTo>
                  <a:pt x="91361" y="13862"/>
                </a:lnTo>
                <a:lnTo>
                  <a:pt x="72363"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41"/>
          <p:cNvSpPr/>
          <p:nvPr/>
        </p:nvSpPr>
        <p:spPr>
          <a:xfrm>
            <a:off x="12850321" y="4162087"/>
            <a:ext cx="128905" cy="163830"/>
          </a:xfrm>
          <a:custGeom>
            <a:avLst/>
            <a:gdLst/>
            <a:ahLst/>
            <a:cxnLst/>
            <a:rect l="l" t="t" r="r" b="b"/>
            <a:pathLst>
              <a:path w="128904" h="163829">
                <a:moveTo>
                  <a:pt x="0" y="19906"/>
                </a:moveTo>
                <a:lnTo>
                  <a:pt x="45441" y="2861"/>
                </a:lnTo>
                <a:lnTo>
                  <a:pt x="72363" y="0"/>
                </a:lnTo>
                <a:lnTo>
                  <a:pt x="91361" y="13862"/>
                </a:lnTo>
                <a:lnTo>
                  <a:pt x="113034" y="46986"/>
                </a:lnTo>
                <a:lnTo>
                  <a:pt x="128393" y="84582"/>
                </a:lnTo>
                <a:lnTo>
                  <a:pt x="127825" y="116188"/>
                </a:lnTo>
                <a:lnTo>
                  <a:pt x="115754" y="142266"/>
                </a:lnTo>
                <a:lnTo>
                  <a:pt x="96605" y="163280"/>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42"/>
          <p:cNvSpPr/>
          <p:nvPr/>
        </p:nvSpPr>
        <p:spPr>
          <a:xfrm>
            <a:off x="12853125" y="4221431"/>
            <a:ext cx="72390" cy="74295"/>
          </a:xfrm>
          <a:custGeom>
            <a:avLst/>
            <a:gdLst/>
            <a:ahLst/>
            <a:cxnLst/>
            <a:rect l="l" t="t" r="r" b="b"/>
            <a:pathLst>
              <a:path w="72390" h="74295">
                <a:moveTo>
                  <a:pt x="36118" y="0"/>
                </a:moveTo>
                <a:lnTo>
                  <a:pt x="22057" y="2913"/>
                </a:lnTo>
                <a:lnTo>
                  <a:pt x="10577" y="10859"/>
                </a:lnTo>
                <a:lnTo>
                  <a:pt x="2837" y="22646"/>
                </a:lnTo>
                <a:lnTo>
                  <a:pt x="0" y="37085"/>
                </a:lnTo>
                <a:lnTo>
                  <a:pt x="2837" y="51525"/>
                </a:lnTo>
                <a:lnTo>
                  <a:pt x="10577" y="63317"/>
                </a:lnTo>
                <a:lnTo>
                  <a:pt x="22057" y="71267"/>
                </a:lnTo>
                <a:lnTo>
                  <a:pt x="36118" y="74182"/>
                </a:lnTo>
                <a:lnTo>
                  <a:pt x="50180" y="71267"/>
                </a:lnTo>
                <a:lnTo>
                  <a:pt x="61664" y="63317"/>
                </a:lnTo>
                <a:lnTo>
                  <a:pt x="69408" y="51525"/>
                </a:lnTo>
                <a:lnTo>
                  <a:pt x="72248" y="37085"/>
                </a:lnTo>
                <a:lnTo>
                  <a:pt x="69408" y="22646"/>
                </a:lnTo>
                <a:lnTo>
                  <a:pt x="61664" y="10859"/>
                </a:lnTo>
                <a:lnTo>
                  <a:pt x="50180" y="2913"/>
                </a:lnTo>
                <a:lnTo>
                  <a:pt x="36118"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43"/>
          <p:cNvSpPr/>
          <p:nvPr/>
        </p:nvSpPr>
        <p:spPr>
          <a:xfrm>
            <a:off x="12853125" y="4221431"/>
            <a:ext cx="72390" cy="74295"/>
          </a:xfrm>
          <a:custGeom>
            <a:avLst/>
            <a:gdLst/>
            <a:ahLst/>
            <a:cxnLst/>
            <a:rect l="l" t="t" r="r" b="b"/>
            <a:pathLst>
              <a:path w="72390" h="74295">
                <a:moveTo>
                  <a:pt x="72248" y="37085"/>
                </a:moveTo>
                <a:lnTo>
                  <a:pt x="69408" y="51525"/>
                </a:lnTo>
                <a:lnTo>
                  <a:pt x="61664" y="63317"/>
                </a:lnTo>
                <a:lnTo>
                  <a:pt x="50180" y="71267"/>
                </a:lnTo>
                <a:lnTo>
                  <a:pt x="36118" y="74182"/>
                </a:lnTo>
                <a:lnTo>
                  <a:pt x="22057" y="71267"/>
                </a:lnTo>
                <a:lnTo>
                  <a:pt x="10577" y="63317"/>
                </a:lnTo>
                <a:lnTo>
                  <a:pt x="2837" y="51525"/>
                </a:lnTo>
                <a:lnTo>
                  <a:pt x="0" y="37085"/>
                </a:lnTo>
                <a:lnTo>
                  <a:pt x="2837" y="22646"/>
                </a:lnTo>
                <a:lnTo>
                  <a:pt x="10577" y="10859"/>
                </a:lnTo>
                <a:lnTo>
                  <a:pt x="22057" y="2913"/>
                </a:lnTo>
                <a:lnTo>
                  <a:pt x="36118" y="0"/>
                </a:lnTo>
                <a:lnTo>
                  <a:pt x="50180" y="2913"/>
                </a:lnTo>
                <a:lnTo>
                  <a:pt x="61664" y="10859"/>
                </a:lnTo>
                <a:lnTo>
                  <a:pt x="69408" y="22646"/>
                </a:lnTo>
                <a:lnTo>
                  <a:pt x="72248" y="37085"/>
                </a:lnTo>
                <a:close/>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144"/>
          <p:cNvSpPr/>
          <p:nvPr/>
        </p:nvSpPr>
        <p:spPr>
          <a:xfrm>
            <a:off x="13040765" y="4090030"/>
            <a:ext cx="102870" cy="132080"/>
          </a:xfrm>
          <a:custGeom>
            <a:avLst/>
            <a:gdLst/>
            <a:ahLst/>
            <a:cxnLst/>
            <a:rect l="l" t="t" r="r" b="b"/>
            <a:pathLst>
              <a:path w="102869" h="132079">
                <a:moveTo>
                  <a:pt x="0" y="0"/>
                </a:moveTo>
                <a:lnTo>
                  <a:pt x="94074" y="131708"/>
                </a:lnTo>
                <a:lnTo>
                  <a:pt x="102335" y="66404"/>
                </a:lnTo>
                <a:lnTo>
                  <a:pt x="95290" y="30916"/>
                </a:lnTo>
                <a:lnTo>
                  <a:pt x="64118" y="12897"/>
                </a:lnTo>
                <a:lnTo>
                  <a:pt x="0"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5"/>
          <p:cNvSpPr/>
          <p:nvPr/>
        </p:nvSpPr>
        <p:spPr>
          <a:xfrm>
            <a:off x="13040765" y="4090030"/>
            <a:ext cx="102870" cy="132080"/>
          </a:xfrm>
          <a:custGeom>
            <a:avLst/>
            <a:gdLst/>
            <a:ahLst/>
            <a:cxnLst/>
            <a:rect l="l" t="t" r="r" b="b"/>
            <a:pathLst>
              <a:path w="102869" h="132079">
                <a:moveTo>
                  <a:pt x="0" y="0"/>
                </a:moveTo>
                <a:lnTo>
                  <a:pt x="64118" y="12897"/>
                </a:lnTo>
                <a:lnTo>
                  <a:pt x="95290" y="30916"/>
                </a:lnTo>
                <a:lnTo>
                  <a:pt x="102335" y="66404"/>
                </a:lnTo>
                <a:lnTo>
                  <a:pt x="94074" y="131708"/>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46"/>
          <p:cNvSpPr/>
          <p:nvPr/>
        </p:nvSpPr>
        <p:spPr>
          <a:xfrm>
            <a:off x="13300885" y="3962756"/>
            <a:ext cx="86360" cy="120650"/>
          </a:xfrm>
          <a:custGeom>
            <a:avLst/>
            <a:gdLst/>
            <a:ahLst/>
            <a:cxnLst/>
            <a:rect l="l" t="t" r="r" b="b"/>
            <a:pathLst>
              <a:path w="86359" h="120650">
                <a:moveTo>
                  <a:pt x="0" y="0"/>
                </a:moveTo>
                <a:lnTo>
                  <a:pt x="78528" y="120604"/>
                </a:lnTo>
                <a:lnTo>
                  <a:pt x="86301" y="60208"/>
                </a:lnTo>
                <a:lnTo>
                  <a:pt x="80711" y="27513"/>
                </a:lnTo>
                <a:lnTo>
                  <a:pt x="54398" y="11213"/>
                </a:lnTo>
                <a:lnTo>
                  <a:pt x="0"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47"/>
          <p:cNvSpPr/>
          <p:nvPr/>
        </p:nvSpPr>
        <p:spPr>
          <a:xfrm>
            <a:off x="13300885" y="3962756"/>
            <a:ext cx="86360" cy="120650"/>
          </a:xfrm>
          <a:custGeom>
            <a:avLst/>
            <a:gdLst/>
            <a:ahLst/>
            <a:cxnLst/>
            <a:rect l="l" t="t" r="r" b="b"/>
            <a:pathLst>
              <a:path w="86359" h="120650">
                <a:moveTo>
                  <a:pt x="0" y="0"/>
                </a:moveTo>
                <a:lnTo>
                  <a:pt x="54398" y="11213"/>
                </a:lnTo>
                <a:lnTo>
                  <a:pt x="80711" y="27513"/>
                </a:lnTo>
                <a:lnTo>
                  <a:pt x="86301" y="60208"/>
                </a:lnTo>
                <a:lnTo>
                  <a:pt x="78528" y="120604"/>
                </a:lnTo>
              </a:path>
            </a:pathLst>
          </a:custGeom>
          <a:ln w="11641">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148"/>
          <p:cNvSpPr/>
          <p:nvPr/>
        </p:nvSpPr>
        <p:spPr>
          <a:xfrm>
            <a:off x="12656542" y="4510199"/>
            <a:ext cx="813865" cy="8763"/>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149"/>
          <p:cNvSpPr/>
          <p:nvPr/>
        </p:nvSpPr>
        <p:spPr>
          <a:xfrm>
            <a:off x="13087281" y="3605563"/>
            <a:ext cx="522106" cy="834196"/>
          </a:xfrm>
          <a:prstGeom prst="rect">
            <a:avLst/>
          </a:prstGeom>
          <a:blipFill>
            <a:blip r:embed="rId2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150"/>
          <p:cNvSpPr/>
          <p:nvPr/>
        </p:nvSpPr>
        <p:spPr>
          <a:xfrm>
            <a:off x="13179235" y="3654363"/>
            <a:ext cx="381000" cy="650240"/>
          </a:xfrm>
          <a:custGeom>
            <a:avLst/>
            <a:gdLst/>
            <a:ahLst/>
            <a:cxnLst/>
            <a:rect l="l" t="t" r="r" b="b"/>
            <a:pathLst>
              <a:path w="381000" h="650239">
                <a:moveTo>
                  <a:pt x="222196" y="0"/>
                </a:moveTo>
                <a:lnTo>
                  <a:pt x="146705" y="1055"/>
                </a:lnTo>
                <a:lnTo>
                  <a:pt x="67331" y="8206"/>
                </a:lnTo>
                <a:lnTo>
                  <a:pt x="25049" y="18388"/>
                </a:lnTo>
                <a:lnTo>
                  <a:pt x="4508" y="51741"/>
                </a:lnTo>
                <a:lnTo>
                  <a:pt x="2932" y="56601"/>
                </a:lnTo>
                <a:lnTo>
                  <a:pt x="1189" y="59968"/>
                </a:lnTo>
                <a:lnTo>
                  <a:pt x="0" y="64587"/>
                </a:lnTo>
                <a:lnTo>
                  <a:pt x="1252" y="72359"/>
                </a:lnTo>
                <a:lnTo>
                  <a:pt x="5158" y="79108"/>
                </a:lnTo>
                <a:lnTo>
                  <a:pt x="9117" y="85671"/>
                </a:lnTo>
                <a:lnTo>
                  <a:pt x="10530" y="92885"/>
                </a:lnTo>
                <a:lnTo>
                  <a:pt x="9978" y="103054"/>
                </a:lnTo>
                <a:lnTo>
                  <a:pt x="8805" y="127549"/>
                </a:lnTo>
                <a:lnTo>
                  <a:pt x="7740" y="157350"/>
                </a:lnTo>
                <a:lnTo>
                  <a:pt x="7510" y="183437"/>
                </a:lnTo>
                <a:lnTo>
                  <a:pt x="7043" y="199083"/>
                </a:lnTo>
                <a:lnTo>
                  <a:pt x="5490" y="206682"/>
                </a:lnTo>
                <a:lnTo>
                  <a:pt x="3935" y="210921"/>
                </a:lnTo>
                <a:lnTo>
                  <a:pt x="3462" y="216486"/>
                </a:lnTo>
                <a:lnTo>
                  <a:pt x="4035" y="226886"/>
                </a:lnTo>
                <a:lnTo>
                  <a:pt x="9730" y="238444"/>
                </a:lnTo>
                <a:lnTo>
                  <a:pt x="13683" y="293725"/>
                </a:lnTo>
                <a:lnTo>
                  <a:pt x="14870" y="305339"/>
                </a:lnTo>
                <a:lnTo>
                  <a:pt x="15824" y="319056"/>
                </a:lnTo>
                <a:lnTo>
                  <a:pt x="14860" y="332709"/>
                </a:lnTo>
                <a:lnTo>
                  <a:pt x="10292" y="344135"/>
                </a:lnTo>
                <a:lnTo>
                  <a:pt x="4056" y="353313"/>
                </a:lnTo>
                <a:lnTo>
                  <a:pt x="2361" y="359441"/>
                </a:lnTo>
                <a:lnTo>
                  <a:pt x="5550" y="365280"/>
                </a:lnTo>
                <a:lnTo>
                  <a:pt x="13969" y="373591"/>
                </a:lnTo>
                <a:lnTo>
                  <a:pt x="14935" y="386876"/>
                </a:lnTo>
                <a:lnTo>
                  <a:pt x="16584" y="417488"/>
                </a:lnTo>
                <a:lnTo>
                  <a:pt x="17042" y="451566"/>
                </a:lnTo>
                <a:lnTo>
                  <a:pt x="14435" y="475247"/>
                </a:lnTo>
                <a:lnTo>
                  <a:pt x="11105" y="486781"/>
                </a:lnTo>
                <a:lnTo>
                  <a:pt x="10320" y="494740"/>
                </a:lnTo>
                <a:lnTo>
                  <a:pt x="11592" y="500750"/>
                </a:lnTo>
                <a:lnTo>
                  <a:pt x="14436" y="506435"/>
                </a:lnTo>
                <a:lnTo>
                  <a:pt x="19056" y="514517"/>
                </a:lnTo>
                <a:lnTo>
                  <a:pt x="17324" y="530111"/>
                </a:lnTo>
                <a:lnTo>
                  <a:pt x="17313" y="585559"/>
                </a:lnTo>
                <a:lnTo>
                  <a:pt x="67132" y="634119"/>
                </a:lnTo>
                <a:lnTo>
                  <a:pt x="114928" y="646388"/>
                </a:lnTo>
                <a:lnTo>
                  <a:pt x="160273" y="649902"/>
                </a:lnTo>
                <a:lnTo>
                  <a:pt x="194643" y="650250"/>
                </a:lnTo>
                <a:lnTo>
                  <a:pt x="229369" y="649234"/>
                </a:lnTo>
                <a:lnTo>
                  <a:pt x="301209" y="638696"/>
                </a:lnTo>
                <a:lnTo>
                  <a:pt x="352390" y="619568"/>
                </a:lnTo>
                <a:lnTo>
                  <a:pt x="368110" y="601267"/>
                </a:lnTo>
                <a:lnTo>
                  <a:pt x="366183" y="585559"/>
                </a:lnTo>
                <a:lnTo>
                  <a:pt x="366436" y="579720"/>
                </a:lnTo>
                <a:lnTo>
                  <a:pt x="366904" y="565272"/>
                </a:lnTo>
                <a:lnTo>
                  <a:pt x="367155" y="546819"/>
                </a:lnTo>
                <a:lnTo>
                  <a:pt x="366756" y="528964"/>
                </a:lnTo>
                <a:lnTo>
                  <a:pt x="367609" y="515751"/>
                </a:lnTo>
                <a:lnTo>
                  <a:pt x="370516" y="506434"/>
                </a:lnTo>
                <a:lnTo>
                  <a:pt x="373420" y="498421"/>
                </a:lnTo>
                <a:lnTo>
                  <a:pt x="374266" y="489109"/>
                </a:lnTo>
                <a:lnTo>
                  <a:pt x="373108" y="474674"/>
                </a:lnTo>
                <a:lnTo>
                  <a:pt x="369073" y="465420"/>
                </a:lnTo>
                <a:lnTo>
                  <a:pt x="368595" y="453184"/>
                </a:lnTo>
                <a:lnTo>
                  <a:pt x="367846" y="425138"/>
                </a:lnTo>
                <a:lnTo>
                  <a:pt x="367854" y="394276"/>
                </a:lnTo>
                <a:lnTo>
                  <a:pt x="369646" y="373591"/>
                </a:lnTo>
                <a:lnTo>
                  <a:pt x="373145" y="364625"/>
                </a:lnTo>
                <a:lnTo>
                  <a:pt x="376844" y="358503"/>
                </a:lnTo>
                <a:lnTo>
                  <a:pt x="379654" y="352621"/>
                </a:lnTo>
                <a:lnTo>
                  <a:pt x="380487" y="344374"/>
                </a:lnTo>
                <a:lnTo>
                  <a:pt x="380189" y="338667"/>
                </a:lnTo>
                <a:lnTo>
                  <a:pt x="369073" y="328542"/>
                </a:lnTo>
                <a:lnTo>
                  <a:pt x="368809" y="318995"/>
                </a:lnTo>
                <a:lnTo>
                  <a:pt x="368274" y="296777"/>
                </a:lnTo>
                <a:lnTo>
                  <a:pt x="367849" y="271527"/>
                </a:lnTo>
                <a:lnTo>
                  <a:pt x="367914" y="252879"/>
                </a:lnTo>
                <a:lnTo>
                  <a:pt x="369920" y="241567"/>
                </a:lnTo>
                <a:lnTo>
                  <a:pt x="373651" y="231334"/>
                </a:lnTo>
                <a:lnTo>
                  <a:pt x="376971" y="221333"/>
                </a:lnTo>
                <a:lnTo>
                  <a:pt x="377741" y="210719"/>
                </a:lnTo>
                <a:lnTo>
                  <a:pt x="375623" y="201973"/>
                </a:lnTo>
                <a:lnTo>
                  <a:pt x="372650" y="197224"/>
                </a:lnTo>
                <a:lnTo>
                  <a:pt x="370056" y="193734"/>
                </a:lnTo>
                <a:lnTo>
                  <a:pt x="369073" y="188762"/>
                </a:lnTo>
                <a:lnTo>
                  <a:pt x="369217" y="149636"/>
                </a:lnTo>
                <a:lnTo>
                  <a:pt x="370231" y="97518"/>
                </a:lnTo>
                <a:lnTo>
                  <a:pt x="376729" y="69974"/>
                </a:lnTo>
                <a:lnTo>
                  <a:pt x="377741" y="63429"/>
                </a:lnTo>
                <a:lnTo>
                  <a:pt x="376918" y="58198"/>
                </a:lnTo>
                <a:lnTo>
                  <a:pt x="375065" y="53615"/>
                </a:lnTo>
                <a:lnTo>
                  <a:pt x="373102" y="46864"/>
                </a:lnTo>
                <a:lnTo>
                  <a:pt x="371950" y="35132"/>
                </a:lnTo>
                <a:lnTo>
                  <a:pt x="361335" y="23161"/>
                </a:lnTo>
                <a:lnTo>
                  <a:pt x="331507" y="12410"/>
                </a:lnTo>
                <a:lnTo>
                  <a:pt x="284462" y="4237"/>
                </a:lnTo>
                <a:lnTo>
                  <a:pt x="222196" y="0"/>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151"/>
          <p:cNvSpPr/>
          <p:nvPr/>
        </p:nvSpPr>
        <p:spPr>
          <a:xfrm>
            <a:off x="13179235" y="3654363"/>
            <a:ext cx="381000" cy="650240"/>
          </a:xfrm>
          <a:custGeom>
            <a:avLst/>
            <a:gdLst/>
            <a:ahLst/>
            <a:cxnLst/>
            <a:rect l="l" t="t" r="r" b="b"/>
            <a:pathLst>
              <a:path w="381000" h="650239">
                <a:moveTo>
                  <a:pt x="17324" y="582097"/>
                </a:moveTo>
                <a:lnTo>
                  <a:pt x="17324" y="530111"/>
                </a:lnTo>
                <a:lnTo>
                  <a:pt x="19056" y="514517"/>
                </a:lnTo>
                <a:lnTo>
                  <a:pt x="14435" y="506434"/>
                </a:lnTo>
                <a:lnTo>
                  <a:pt x="11592" y="500750"/>
                </a:lnTo>
                <a:lnTo>
                  <a:pt x="10320" y="494740"/>
                </a:lnTo>
                <a:lnTo>
                  <a:pt x="11105" y="486781"/>
                </a:lnTo>
                <a:lnTo>
                  <a:pt x="14435" y="475247"/>
                </a:lnTo>
                <a:lnTo>
                  <a:pt x="17042" y="451566"/>
                </a:lnTo>
                <a:lnTo>
                  <a:pt x="16584" y="417488"/>
                </a:lnTo>
                <a:lnTo>
                  <a:pt x="14935" y="386876"/>
                </a:lnTo>
                <a:lnTo>
                  <a:pt x="13969" y="373591"/>
                </a:lnTo>
                <a:lnTo>
                  <a:pt x="5550" y="365280"/>
                </a:lnTo>
                <a:lnTo>
                  <a:pt x="2361" y="359441"/>
                </a:lnTo>
                <a:lnTo>
                  <a:pt x="4056" y="353313"/>
                </a:lnTo>
                <a:lnTo>
                  <a:pt x="10292" y="344135"/>
                </a:lnTo>
                <a:lnTo>
                  <a:pt x="14860" y="332709"/>
                </a:lnTo>
                <a:lnTo>
                  <a:pt x="15824" y="319056"/>
                </a:lnTo>
                <a:lnTo>
                  <a:pt x="14870" y="305339"/>
                </a:lnTo>
                <a:lnTo>
                  <a:pt x="13683" y="293725"/>
                </a:lnTo>
                <a:lnTo>
                  <a:pt x="12652" y="279552"/>
                </a:lnTo>
                <a:lnTo>
                  <a:pt x="11339" y="261164"/>
                </a:lnTo>
                <a:lnTo>
                  <a:pt x="10210" y="245236"/>
                </a:lnTo>
                <a:lnTo>
                  <a:pt x="9730" y="238444"/>
                </a:lnTo>
                <a:lnTo>
                  <a:pt x="4035" y="226886"/>
                </a:lnTo>
                <a:lnTo>
                  <a:pt x="3462" y="216486"/>
                </a:lnTo>
                <a:lnTo>
                  <a:pt x="3935" y="210921"/>
                </a:lnTo>
                <a:lnTo>
                  <a:pt x="5490" y="206682"/>
                </a:lnTo>
                <a:lnTo>
                  <a:pt x="7043" y="199083"/>
                </a:lnTo>
                <a:lnTo>
                  <a:pt x="7510" y="183437"/>
                </a:lnTo>
                <a:lnTo>
                  <a:pt x="7740" y="157350"/>
                </a:lnTo>
                <a:lnTo>
                  <a:pt x="8805" y="127549"/>
                </a:lnTo>
                <a:lnTo>
                  <a:pt x="9978" y="103054"/>
                </a:lnTo>
                <a:lnTo>
                  <a:pt x="10530" y="92885"/>
                </a:lnTo>
                <a:lnTo>
                  <a:pt x="9117" y="85671"/>
                </a:lnTo>
                <a:lnTo>
                  <a:pt x="5158" y="79108"/>
                </a:lnTo>
                <a:lnTo>
                  <a:pt x="1252" y="72359"/>
                </a:lnTo>
                <a:lnTo>
                  <a:pt x="0" y="64587"/>
                </a:lnTo>
                <a:lnTo>
                  <a:pt x="1189" y="59968"/>
                </a:lnTo>
                <a:lnTo>
                  <a:pt x="2932" y="56601"/>
                </a:lnTo>
                <a:lnTo>
                  <a:pt x="4508" y="51741"/>
                </a:lnTo>
                <a:lnTo>
                  <a:pt x="25049" y="18388"/>
                </a:lnTo>
                <a:lnTo>
                  <a:pt x="67331" y="8206"/>
                </a:lnTo>
                <a:lnTo>
                  <a:pt x="146705" y="1055"/>
                </a:lnTo>
                <a:lnTo>
                  <a:pt x="222196" y="0"/>
                </a:lnTo>
                <a:lnTo>
                  <a:pt x="284462" y="4237"/>
                </a:lnTo>
                <a:lnTo>
                  <a:pt x="331507" y="12410"/>
                </a:lnTo>
                <a:lnTo>
                  <a:pt x="361335" y="23161"/>
                </a:lnTo>
                <a:lnTo>
                  <a:pt x="371950" y="35132"/>
                </a:lnTo>
                <a:lnTo>
                  <a:pt x="373102" y="46864"/>
                </a:lnTo>
                <a:lnTo>
                  <a:pt x="375065" y="53615"/>
                </a:lnTo>
                <a:lnTo>
                  <a:pt x="376918" y="58198"/>
                </a:lnTo>
                <a:lnTo>
                  <a:pt x="377741" y="63429"/>
                </a:lnTo>
                <a:lnTo>
                  <a:pt x="376729" y="69974"/>
                </a:lnTo>
                <a:lnTo>
                  <a:pt x="374416" y="77223"/>
                </a:lnTo>
                <a:lnTo>
                  <a:pt x="371888" y="86096"/>
                </a:lnTo>
                <a:lnTo>
                  <a:pt x="369217" y="149636"/>
                </a:lnTo>
                <a:lnTo>
                  <a:pt x="369073" y="188762"/>
                </a:lnTo>
                <a:lnTo>
                  <a:pt x="370056" y="193734"/>
                </a:lnTo>
                <a:lnTo>
                  <a:pt x="372650" y="197224"/>
                </a:lnTo>
                <a:lnTo>
                  <a:pt x="375623" y="201973"/>
                </a:lnTo>
                <a:lnTo>
                  <a:pt x="377741" y="210719"/>
                </a:lnTo>
                <a:lnTo>
                  <a:pt x="376971" y="221333"/>
                </a:lnTo>
                <a:lnTo>
                  <a:pt x="373651" y="231334"/>
                </a:lnTo>
                <a:lnTo>
                  <a:pt x="369920" y="241567"/>
                </a:lnTo>
                <a:lnTo>
                  <a:pt x="367914" y="252879"/>
                </a:lnTo>
                <a:lnTo>
                  <a:pt x="368274" y="296777"/>
                </a:lnTo>
                <a:lnTo>
                  <a:pt x="380189" y="338667"/>
                </a:lnTo>
                <a:lnTo>
                  <a:pt x="380487" y="344374"/>
                </a:lnTo>
                <a:lnTo>
                  <a:pt x="379654" y="352621"/>
                </a:lnTo>
                <a:lnTo>
                  <a:pt x="376844" y="358503"/>
                </a:lnTo>
                <a:lnTo>
                  <a:pt x="373145" y="364625"/>
                </a:lnTo>
                <a:lnTo>
                  <a:pt x="369646" y="373591"/>
                </a:lnTo>
                <a:lnTo>
                  <a:pt x="367854" y="394276"/>
                </a:lnTo>
                <a:lnTo>
                  <a:pt x="367846" y="425138"/>
                </a:lnTo>
                <a:lnTo>
                  <a:pt x="368595" y="453184"/>
                </a:lnTo>
                <a:lnTo>
                  <a:pt x="369073" y="465420"/>
                </a:lnTo>
                <a:lnTo>
                  <a:pt x="373108" y="474674"/>
                </a:lnTo>
                <a:lnTo>
                  <a:pt x="374266" y="489109"/>
                </a:lnTo>
                <a:lnTo>
                  <a:pt x="373420" y="498421"/>
                </a:lnTo>
                <a:lnTo>
                  <a:pt x="370516" y="506435"/>
                </a:lnTo>
                <a:lnTo>
                  <a:pt x="367609" y="515751"/>
                </a:lnTo>
                <a:lnTo>
                  <a:pt x="366756" y="528964"/>
                </a:lnTo>
                <a:lnTo>
                  <a:pt x="367155" y="546819"/>
                </a:lnTo>
                <a:lnTo>
                  <a:pt x="366904" y="565272"/>
                </a:lnTo>
                <a:lnTo>
                  <a:pt x="366436" y="579720"/>
                </a:lnTo>
                <a:lnTo>
                  <a:pt x="366183" y="585559"/>
                </a:lnTo>
                <a:lnTo>
                  <a:pt x="368110" y="601267"/>
                </a:lnTo>
                <a:lnTo>
                  <a:pt x="327486" y="630608"/>
                </a:lnTo>
                <a:lnTo>
                  <a:pt x="266697" y="645144"/>
                </a:lnTo>
                <a:lnTo>
                  <a:pt x="194643" y="650250"/>
                </a:lnTo>
                <a:lnTo>
                  <a:pt x="160273" y="649902"/>
                </a:lnTo>
                <a:lnTo>
                  <a:pt x="114928" y="646388"/>
                </a:lnTo>
                <a:lnTo>
                  <a:pt x="67132" y="634119"/>
                </a:lnTo>
                <a:lnTo>
                  <a:pt x="25408" y="607505"/>
                </a:lnTo>
                <a:lnTo>
                  <a:pt x="17244" y="584730"/>
                </a:lnTo>
                <a:lnTo>
                  <a:pt x="17324" y="582097"/>
                </a:lnTo>
                <a:close/>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152"/>
          <p:cNvSpPr/>
          <p:nvPr/>
        </p:nvSpPr>
        <p:spPr>
          <a:xfrm>
            <a:off x="13210585" y="4163090"/>
            <a:ext cx="309880" cy="55880"/>
          </a:xfrm>
          <a:custGeom>
            <a:avLst/>
            <a:gdLst/>
            <a:ahLst/>
            <a:cxnLst/>
            <a:rect l="l" t="t" r="r" b="b"/>
            <a:pathLst>
              <a:path w="309880" h="55879">
                <a:moveTo>
                  <a:pt x="309385" y="0"/>
                </a:moveTo>
                <a:lnTo>
                  <a:pt x="0" y="0"/>
                </a:lnTo>
                <a:lnTo>
                  <a:pt x="93534" y="41539"/>
                </a:lnTo>
                <a:lnTo>
                  <a:pt x="156940" y="55386"/>
                </a:lnTo>
                <a:lnTo>
                  <a:pt x="219222" y="41539"/>
                </a:lnTo>
                <a:lnTo>
                  <a:pt x="309385"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153"/>
          <p:cNvSpPr/>
          <p:nvPr/>
        </p:nvSpPr>
        <p:spPr>
          <a:xfrm>
            <a:off x="13210585" y="4163090"/>
            <a:ext cx="309880" cy="55880"/>
          </a:xfrm>
          <a:custGeom>
            <a:avLst/>
            <a:gdLst/>
            <a:ahLst/>
            <a:cxnLst/>
            <a:rect l="l" t="t" r="r" b="b"/>
            <a:pathLst>
              <a:path w="309880" h="55879">
                <a:moveTo>
                  <a:pt x="0" y="0"/>
                </a:moveTo>
                <a:lnTo>
                  <a:pt x="93534" y="41539"/>
                </a:lnTo>
                <a:lnTo>
                  <a:pt x="156940" y="55386"/>
                </a:lnTo>
                <a:lnTo>
                  <a:pt x="219222" y="41539"/>
                </a:lnTo>
                <a:lnTo>
                  <a:pt x="309385" y="0"/>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154"/>
          <p:cNvSpPr/>
          <p:nvPr/>
        </p:nvSpPr>
        <p:spPr>
          <a:xfrm>
            <a:off x="13215622" y="4029748"/>
            <a:ext cx="309880" cy="55880"/>
          </a:xfrm>
          <a:custGeom>
            <a:avLst/>
            <a:gdLst/>
            <a:ahLst/>
            <a:cxnLst/>
            <a:rect l="l" t="t" r="r" b="b"/>
            <a:pathLst>
              <a:path w="309880" h="55879">
                <a:moveTo>
                  <a:pt x="309385" y="0"/>
                </a:moveTo>
                <a:lnTo>
                  <a:pt x="0" y="0"/>
                </a:lnTo>
                <a:lnTo>
                  <a:pt x="93534" y="41539"/>
                </a:lnTo>
                <a:lnTo>
                  <a:pt x="156940" y="55386"/>
                </a:lnTo>
                <a:lnTo>
                  <a:pt x="219222" y="41539"/>
                </a:lnTo>
                <a:lnTo>
                  <a:pt x="309385"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155"/>
          <p:cNvSpPr/>
          <p:nvPr/>
        </p:nvSpPr>
        <p:spPr>
          <a:xfrm>
            <a:off x="13215622" y="4029748"/>
            <a:ext cx="309880" cy="55880"/>
          </a:xfrm>
          <a:custGeom>
            <a:avLst/>
            <a:gdLst/>
            <a:ahLst/>
            <a:cxnLst/>
            <a:rect l="l" t="t" r="r" b="b"/>
            <a:pathLst>
              <a:path w="309880" h="55879">
                <a:moveTo>
                  <a:pt x="0" y="0"/>
                </a:moveTo>
                <a:lnTo>
                  <a:pt x="93534" y="41539"/>
                </a:lnTo>
                <a:lnTo>
                  <a:pt x="156940" y="55386"/>
                </a:lnTo>
                <a:lnTo>
                  <a:pt x="219222" y="41539"/>
                </a:lnTo>
                <a:lnTo>
                  <a:pt x="309385" y="0"/>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156"/>
          <p:cNvSpPr/>
          <p:nvPr/>
        </p:nvSpPr>
        <p:spPr>
          <a:xfrm>
            <a:off x="13209779" y="3886332"/>
            <a:ext cx="309880" cy="55880"/>
          </a:xfrm>
          <a:custGeom>
            <a:avLst/>
            <a:gdLst/>
            <a:ahLst/>
            <a:cxnLst/>
            <a:rect l="l" t="t" r="r" b="b"/>
            <a:pathLst>
              <a:path w="309880" h="55879">
                <a:moveTo>
                  <a:pt x="309385" y="0"/>
                </a:moveTo>
                <a:lnTo>
                  <a:pt x="0" y="0"/>
                </a:lnTo>
                <a:lnTo>
                  <a:pt x="93534" y="41539"/>
                </a:lnTo>
                <a:lnTo>
                  <a:pt x="156940" y="55386"/>
                </a:lnTo>
                <a:lnTo>
                  <a:pt x="219222" y="41539"/>
                </a:lnTo>
                <a:lnTo>
                  <a:pt x="309385"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157"/>
          <p:cNvSpPr/>
          <p:nvPr/>
        </p:nvSpPr>
        <p:spPr>
          <a:xfrm>
            <a:off x="13209779" y="3886332"/>
            <a:ext cx="309880" cy="55880"/>
          </a:xfrm>
          <a:custGeom>
            <a:avLst/>
            <a:gdLst/>
            <a:ahLst/>
            <a:cxnLst/>
            <a:rect l="l" t="t" r="r" b="b"/>
            <a:pathLst>
              <a:path w="309880" h="55879">
                <a:moveTo>
                  <a:pt x="0" y="0"/>
                </a:moveTo>
                <a:lnTo>
                  <a:pt x="93534" y="41539"/>
                </a:lnTo>
                <a:lnTo>
                  <a:pt x="156940" y="55386"/>
                </a:lnTo>
                <a:lnTo>
                  <a:pt x="219222" y="41539"/>
                </a:lnTo>
                <a:lnTo>
                  <a:pt x="309385" y="0"/>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158"/>
          <p:cNvSpPr/>
          <p:nvPr/>
        </p:nvSpPr>
        <p:spPr>
          <a:xfrm>
            <a:off x="13208829" y="3740048"/>
            <a:ext cx="309880" cy="55880"/>
          </a:xfrm>
          <a:custGeom>
            <a:avLst/>
            <a:gdLst/>
            <a:ahLst/>
            <a:cxnLst/>
            <a:rect l="l" t="t" r="r" b="b"/>
            <a:pathLst>
              <a:path w="309880" h="55879">
                <a:moveTo>
                  <a:pt x="309385" y="0"/>
                </a:moveTo>
                <a:lnTo>
                  <a:pt x="0" y="0"/>
                </a:lnTo>
                <a:lnTo>
                  <a:pt x="93534" y="41539"/>
                </a:lnTo>
                <a:lnTo>
                  <a:pt x="156940" y="55386"/>
                </a:lnTo>
                <a:lnTo>
                  <a:pt x="219222" y="41539"/>
                </a:lnTo>
                <a:lnTo>
                  <a:pt x="309385" y="0"/>
                </a:lnTo>
                <a:close/>
              </a:path>
            </a:pathLst>
          </a:custGeom>
          <a:solidFill>
            <a:srgbClr val="E0E0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159"/>
          <p:cNvSpPr/>
          <p:nvPr/>
        </p:nvSpPr>
        <p:spPr>
          <a:xfrm>
            <a:off x="13208829" y="3740048"/>
            <a:ext cx="309880" cy="55880"/>
          </a:xfrm>
          <a:custGeom>
            <a:avLst/>
            <a:gdLst/>
            <a:ahLst/>
            <a:cxnLst/>
            <a:rect l="l" t="t" r="r" b="b"/>
            <a:pathLst>
              <a:path w="309880" h="55879">
                <a:moveTo>
                  <a:pt x="0" y="0"/>
                </a:moveTo>
                <a:lnTo>
                  <a:pt x="93534" y="41539"/>
                </a:lnTo>
                <a:lnTo>
                  <a:pt x="156940" y="55386"/>
                </a:lnTo>
                <a:lnTo>
                  <a:pt x="219222" y="41539"/>
                </a:lnTo>
                <a:lnTo>
                  <a:pt x="309385" y="0"/>
                </a:lnTo>
              </a:path>
            </a:pathLst>
          </a:custGeom>
          <a:ln w="1007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160"/>
          <p:cNvSpPr/>
          <p:nvPr/>
        </p:nvSpPr>
        <p:spPr>
          <a:xfrm>
            <a:off x="13054125" y="4451849"/>
            <a:ext cx="555263" cy="18542"/>
          </a:xfrm>
          <a:prstGeom prst="rect">
            <a:avLst/>
          </a:prstGeom>
          <a:blipFill>
            <a:blip r:embed="rId2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161"/>
          <p:cNvSpPr txBox="1"/>
          <p:nvPr/>
        </p:nvSpPr>
        <p:spPr>
          <a:xfrm>
            <a:off x="10863898" y="1201955"/>
            <a:ext cx="4596130" cy="75565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4700" b="0" i="0" u="none" strike="noStrike" kern="1200" cap="none" spc="55" normalizeH="0" baseline="0" noProof="0" dirty="0">
                <a:ln>
                  <a:noFill/>
                </a:ln>
                <a:solidFill>
                  <a:srgbClr val="7C7B7B"/>
                </a:solidFill>
                <a:effectLst/>
                <a:uLnTx/>
                <a:uFillTx/>
                <a:latin typeface="Arial Narrow"/>
                <a:ea typeface="+mn-ea"/>
                <a:cs typeface="Arial Narrow"/>
              </a:rPr>
              <a:t>包装</a:t>
            </a:r>
            <a:r>
              <a:rPr kumimoji="1" sz="4700" b="0" i="0" u="none" strike="noStrike" kern="1200" cap="none" spc="-5" normalizeH="0" baseline="0" noProof="0" dirty="0">
                <a:ln>
                  <a:noFill/>
                </a:ln>
                <a:solidFill>
                  <a:srgbClr val="7C7B7B"/>
                </a:solidFill>
                <a:effectLst/>
                <a:uLnTx/>
                <a:uFillTx/>
                <a:latin typeface="Arial Narrow"/>
                <a:ea typeface="+mn-ea"/>
                <a:cs typeface="Arial Narrow"/>
              </a:rPr>
              <a:t>機</a:t>
            </a:r>
            <a:endParaRPr kumimoji="1" sz="47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163" name="object 163"/>
          <p:cNvSpPr txBox="1"/>
          <p:nvPr/>
        </p:nvSpPr>
        <p:spPr>
          <a:xfrm>
            <a:off x="281430" y="6838704"/>
            <a:ext cx="158115" cy="220979"/>
          </a:xfrm>
          <a:prstGeom prst="rect">
            <a:avLst/>
          </a:prstGeom>
        </p:spPr>
        <p:txBody>
          <a:bodyPr vert="horz" wrap="square" lIns="0" tIns="26034" rIns="0" bIns="0" rtlCol="0">
            <a:spAutoFit/>
          </a:bodyPr>
          <a:lstStyle/>
          <a:p>
            <a:pPr marL="12700" marR="0" lvl="0" indent="0" algn="l" defTabSz="914400" rtl="0" eaLnBrk="1" fontAlgn="auto" latinLnBrk="0" hangingPunct="1">
              <a:lnSpc>
                <a:spcPct val="100000"/>
              </a:lnSpc>
              <a:spcBef>
                <a:spcPts val="204"/>
              </a:spcBef>
              <a:spcAft>
                <a:spcPts val="0"/>
              </a:spcAft>
              <a:buClrTx/>
              <a:buSzTx/>
              <a:buFontTx/>
              <a:buNone/>
              <a:tabLst/>
              <a:defRPr/>
            </a:pPr>
            <a:r>
              <a:rPr kumimoji="1" sz="1100" b="1" i="0" u="none" strike="noStrike" kern="1200" cap="none" spc="20" normalizeH="0" baseline="0" noProof="0" dirty="0">
                <a:ln>
                  <a:noFill/>
                </a:ln>
                <a:solidFill>
                  <a:srgbClr val="FFFFFF"/>
                </a:solidFill>
                <a:effectLst/>
                <a:uLnTx/>
                <a:uFillTx/>
                <a:latin typeface="Arial Narrow"/>
                <a:ea typeface="+mn-ea"/>
                <a:cs typeface="Arial Narrow"/>
              </a:rPr>
              <a:t>16</a:t>
            </a:r>
            <a:endParaRPr kumimoji="1" sz="11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166" name="テキスト ボックス 165">
            <a:extLst>
              <a:ext uri="{FF2B5EF4-FFF2-40B4-BE49-F238E27FC236}">
                <a16:creationId xmlns:a16="http://schemas.microsoft.com/office/drawing/2014/main" id="{286C6D48-3507-739A-F361-CD213588800F}"/>
              </a:ext>
            </a:extLst>
          </p:cNvPr>
          <p:cNvSpPr txBox="1"/>
          <p:nvPr/>
        </p:nvSpPr>
        <p:spPr>
          <a:xfrm>
            <a:off x="14255815" y="5571690"/>
            <a:ext cx="4396516" cy="738664"/>
          </a:xfrm>
          <a:prstGeom prst="rect">
            <a:avLst/>
          </a:prstGeom>
          <a:noFill/>
        </p:spPr>
        <p:txBody>
          <a:bodyPr wrap="square" rtlCol="0">
            <a:spAutoFit/>
          </a:bodyPr>
          <a:lstStyle/>
          <a:p>
            <a:r>
              <a:rPr kumimoji="1" lang="ja-JP" altLang="en-US" sz="1050" dirty="0">
                <a:solidFill>
                  <a:srgbClr val="FF0000"/>
                </a:solidFill>
              </a:rPr>
              <a:t>今までに無い、特別なソリューション（解決策）をお探しですか？  </a:t>
            </a:r>
            <a:endParaRPr kumimoji="1" lang="en-US" altLang="ja-JP" sz="1050" dirty="0">
              <a:solidFill>
                <a:srgbClr val="FF0000"/>
              </a:solidFill>
            </a:endParaRPr>
          </a:p>
          <a:p>
            <a:endParaRPr kumimoji="1" lang="ja-JP" altLang="en-US" sz="1050" dirty="0">
              <a:solidFill>
                <a:srgbClr val="FF0000"/>
              </a:solidFill>
            </a:endParaRPr>
          </a:p>
          <a:p>
            <a:r>
              <a:rPr kumimoji="1" lang="ja-JP" altLang="en-US" sz="1050" dirty="0"/>
              <a:t>当社の</a:t>
            </a:r>
            <a:r>
              <a:rPr kumimoji="1" lang="en-US" altLang="ja-JP" sz="1050" dirty="0"/>
              <a:t>40</a:t>
            </a:r>
            <a:r>
              <a:rPr kumimoji="1" lang="ja-JP" altLang="en-US" sz="1050" dirty="0"/>
              <a:t>名のエンジニアが、お客様のニーズに合ったソリューション（解決策）を開発し、お客様をサポートします、</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413" y="0"/>
            <a:ext cx="10692003" cy="755999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40300" y="7158349"/>
            <a:ext cx="4559935"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1" u="none" strike="noStrike" kern="1200" cap="none" spc="65" normalizeH="0" baseline="0" noProof="0" dirty="0">
                <a:ln>
                  <a:noFill/>
                </a:ln>
                <a:solidFill>
                  <a:srgbClr val="FFFFFF"/>
                </a:solidFill>
                <a:effectLst/>
                <a:uLnTx/>
                <a:uFillTx/>
                <a:latin typeface="Calibri"/>
                <a:ea typeface="+mn-ea"/>
                <a:cs typeface="Calibri"/>
              </a:rPr>
              <a:t>パッケージングマシンカンパニー</a:t>
            </a:r>
            <a:endParaRPr kumimoji="1"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Title 4">
            <a:extLst>
              <a:ext uri="{FF2B5EF4-FFF2-40B4-BE49-F238E27FC236}">
                <a16:creationId xmlns:a16="http://schemas.microsoft.com/office/drawing/2014/main" id="{D7F7A14B-03E1-106B-BFB1-A109243E66F9}"/>
              </a:ext>
            </a:extLst>
          </p:cNvPr>
          <p:cNvSpPr txBox="1">
            <a:spLocks/>
          </p:cNvSpPr>
          <p:nvPr/>
        </p:nvSpPr>
        <p:spPr>
          <a:xfrm>
            <a:off x="11194561" y="1190625"/>
            <a:ext cx="4431517" cy="476341"/>
          </a:xfrm>
          <a:prstGeom prst="rect">
            <a:avLst/>
          </a:prstGeom>
        </p:spPr>
        <p:txBody>
          <a:bodyPr wrap="square" lIns="0" tIns="0" rIns="0" bIns="0">
            <a:noAutofit/>
          </a:bodyPr>
          <a:lstStyle>
            <a:lvl1pPr>
              <a:defRPr sz="1523" b="0" i="0">
                <a:solidFill>
                  <a:srgbClr val="C00000"/>
                </a:solidFill>
                <a:latin typeface="Arial" panose="020B0604020202020204" pitchFamily="34" charset="0"/>
                <a:ea typeface="+mj-ea"/>
                <a:cs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srgbClr val="1F497D"/>
                </a:solidFill>
                <a:effectLst/>
                <a:uLnTx/>
                <a:uFillTx/>
                <a:latin typeface="Arial" panose="020B0604020202020204" pitchFamily="34" charset="0"/>
                <a:ea typeface="ＭＳ Ｐゴシック" panose="020B0600070205080204" pitchFamily="50" charset="-128"/>
                <a:cs typeface="Arial" panose="020B0604020202020204" pitchFamily="34" charset="0"/>
              </a:rPr>
              <a:t>日本でのお問い合わせ先</a:t>
            </a:r>
            <a:endParaRPr kumimoji="0" lang="de-DE" sz="2400" b="1" i="0" u="none" strike="noStrike" kern="0" cap="none" spc="0" normalizeH="0" baseline="0" noProof="0" dirty="0">
              <a:ln>
                <a:noFill/>
              </a:ln>
              <a:solidFill>
                <a:srgbClr val="1F497D"/>
              </a:solidFill>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A55F66C6-BDDB-518C-455F-6708682A2E42}"/>
              </a:ext>
            </a:extLst>
          </p:cNvPr>
          <p:cNvSpPr>
            <a:spLocks noChangeArrowheads="1"/>
          </p:cNvSpPr>
          <p:nvPr/>
        </p:nvSpPr>
        <p:spPr bwMode="auto">
          <a:xfrm>
            <a:off x="15839343" y="3248024"/>
            <a:ext cx="3580663" cy="3037111"/>
          </a:xfrm>
          <a:prstGeom prst="rect">
            <a:avLst/>
          </a:prstGeom>
          <a:noFill/>
          <a:ln w="12700">
            <a:solidFill>
              <a:srgbClr val="EAEAEA"/>
            </a:solidFill>
            <a:miter lim="800000"/>
            <a:headEnd/>
            <a:tailEnd/>
          </a:ln>
          <a:effectLst/>
        </p:spPr>
        <p:txBody>
          <a:bodyPr wrap="none" anchor="ct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4F4F4F"/>
              </a:solidFill>
              <a:effectLst/>
              <a:uLnTx/>
              <a:uFillTx/>
            </a:endParaRPr>
          </a:p>
        </p:txBody>
      </p:sp>
      <p:sp>
        <p:nvSpPr>
          <p:cNvPr id="6" name="Oval 6">
            <a:extLst>
              <a:ext uri="{FF2B5EF4-FFF2-40B4-BE49-F238E27FC236}">
                <a16:creationId xmlns:a16="http://schemas.microsoft.com/office/drawing/2014/main" id="{B1BD8B33-9046-918F-E978-E3DB8523B257}"/>
              </a:ext>
            </a:extLst>
          </p:cNvPr>
          <p:cNvSpPr>
            <a:spLocks noChangeArrowheads="1"/>
          </p:cNvSpPr>
          <p:nvPr/>
        </p:nvSpPr>
        <p:spPr bwMode="auto">
          <a:xfrm>
            <a:off x="15410396" y="3784355"/>
            <a:ext cx="617660" cy="617660"/>
          </a:xfrm>
          <a:prstGeom prst="ellipse">
            <a:avLst/>
          </a:prstGeom>
          <a:solidFill>
            <a:srgbClr val="FFFFFF"/>
          </a:solidFill>
          <a:ln w="12700">
            <a:solidFill>
              <a:srgbClr val="EAEAEA"/>
            </a:solidFill>
            <a:round/>
            <a:headEnd/>
            <a:tailEnd/>
          </a:ln>
          <a:effectLst/>
        </p:spPr>
        <p:txBody>
          <a:bodyPr wrap="none" anchor="ct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4F4F4F"/>
              </a:solidFill>
              <a:effectLst/>
              <a:uLnTx/>
              <a:uFillTx/>
            </a:endParaRPr>
          </a:p>
        </p:txBody>
      </p:sp>
      <p:sp>
        <p:nvSpPr>
          <p:cNvPr id="7" name="Text Box 7">
            <a:extLst>
              <a:ext uri="{FF2B5EF4-FFF2-40B4-BE49-F238E27FC236}">
                <a16:creationId xmlns:a16="http://schemas.microsoft.com/office/drawing/2014/main" id="{44542B71-2852-AC42-4DC2-2151D04116AF}"/>
              </a:ext>
            </a:extLst>
          </p:cNvPr>
          <p:cNvSpPr txBox="1">
            <a:spLocks noChangeArrowheads="1"/>
          </p:cNvSpPr>
          <p:nvPr/>
        </p:nvSpPr>
        <p:spPr bwMode="auto">
          <a:xfrm>
            <a:off x="15429081" y="3808534"/>
            <a:ext cx="564906" cy="769441"/>
          </a:xfrm>
          <a:prstGeom prst="rect">
            <a:avLst/>
          </a:prstGeom>
          <a:noFill/>
          <a:ln w="9525">
            <a:noFill/>
            <a:miter lim="800000"/>
            <a:headEnd/>
            <a:tailEnd/>
          </a:ln>
          <a:effectLst/>
        </p:spPr>
        <p:txBody>
          <a:bodyPr>
            <a:spAutoFit/>
          </a:bodyPr>
          <a:lstStyle/>
          <a:p>
            <a:pPr marL="0" marR="0" lvl="0" indent="0" defTabSz="342900" eaLnBrk="1" fontAlgn="auto" latinLnBrk="0" hangingPunct="1">
              <a:lnSpc>
                <a:spcPct val="100000"/>
              </a:lnSpc>
              <a:spcBef>
                <a:spcPct val="50000"/>
              </a:spcBef>
              <a:spcAft>
                <a:spcPts val="0"/>
              </a:spcAft>
              <a:buClrTx/>
              <a:buSzTx/>
              <a:buFontTx/>
              <a:buNone/>
              <a:tabLst/>
              <a:defRPr/>
            </a:pPr>
            <a:r>
              <a:rPr kumimoji="0" lang="de-DE" sz="4400" b="0" i="0" u="none" strike="noStrike" kern="0" cap="none" spc="0" normalizeH="0" baseline="0" noProof="0">
                <a:ln>
                  <a:noFill/>
                </a:ln>
                <a:solidFill>
                  <a:srgbClr val="EAEAEA"/>
                </a:solidFill>
                <a:effectLst/>
                <a:uLnTx/>
                <a:uFillTx/>
                <a:sym typeface="Wingdings" pitchFamily="2" charset="2"/>
              </a:rPr>
              <a:t></a:t>
            </a:r>
          </a:p>
        </p:txBody>
      </p:sp>
      <p:sp>
        <p:nvSpPr>
          <p:cNvPr id="8" name="Line 9">
            <a:extLst>
              <a:ext uri="{FF2B5EF4-FFF2-40B4-BE49-F238E27FC236}">
                <a16:creationId xmlns:a16="http://schemas.microsoft.com/office/drawing/2014/main" id="{F12A9B29-8732-7C96-1A6B-DFC4470D89BD}"/>
              </a:ext>
            </a:extLst>
          </p:cNvPr>
          <p:cNvSpPr>
            <a:spLocks noChangeShapeType="1"/>
          </p:cNvSpPr>
          <p:nvPr/>
        </p:nvSpPr>
        <p:spPr bwMode="auto">
          <a:xfrm>
            <a:off x="12642850" y="4079497"/>
            <a:ext cx="2794855" cy="0"/>
          </a:xfrm>
          <a:prstGeom prst="line">
            <a:avLst/>
          </a:prstGeom>
          <a:noFill/>
          <a:ln w="12700">
            <a:solidFill>
              <a:srgbClr val="EAEAEA"/>
            </a:solidFill>
            <a:round/>
            <a:headEnd/>
            <a:tailEnd/>
          </a:ln>
          <a:effectLst/>
        </p:spPr>
        <p:txBody>
          <a:bodyP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4F4F4F"/>
              </a:solidFill>
              <a:effectLst/>
              <a:uLnTx/>
              <a:uFillTx/>
            </a:endParaRPr>
          </a:p>
        </p:txBody>
      </p:sp>
      <p:sp>
        <p:nvSpPr>
          <p:cNvPr id="9" name="Text Box 3">
            <a:extLst>
              <a:ext uri="{FF2B5EF4-FFF2-40B4-BE49-F238E27FC236}">
                <a16:creationId xmlns:a16="http://schemas.microsoft.com/office/drawing/2014/main" id="{4068B525-3D0D-FE3C-640F-85CCB1A9244C}"/>
              </a:ext>
            </a:extLst>
          </p:cNvPr>
          <p:cNvSpPr txBox="1">
            <a:spLocks noChangeArrowheads="1"/>
          </p:cNvSpPr>
          <p:nvPr/>
        </p:nvSpPr>
        <p:spPr bwMode="auto">
          <a:xfrm>
            <a:off x="16148050" y="3629025"/>
            <a:ext cx="3271956" cy="3037113"/>
          </a:xfrm>
          <a:prstGeom prst="rect">
            <a:avLst/>
          </a:prstGeom>
          <a:noFill/>
          <a:ln w="9525">
            <a:noFill/>
            <a:miter lim="800000"/>
            <a:headEnd/>
            <a:tailEnd/>
          </a:ln>
          <a:effectLst/>
        </p:spPr>
        <p:txBody>
          <a:bodyPr wrap="square">
            <a:spAutoFit/>
          </a:bodyPr>
          <a:lstStyle/>
          <a:p>
            <a:pPr marL="0" marR="0" lvl="0" indent="0" defTabSz="184643" eaLnBrk="1" fontAlgn="auto" latinLnBrk="0" hangingPunct="1">
              <a:lnSpc>
                <a:spcPct val="60000"/>
              </a:lnSpc>
              <a:spcBef>
                <a:spcPct val="50000"/>
              </a:spcBef>
              <a:spcAft>
                <a:spcPts val="0"/>
              </a:spcAft>
              <a:buClrTx/>
              <a:buSzTx/>
              <a:buFontTx/>
              <a:buNone/>
              <a:tabLst/>
              <a:defRPr/>
            </a:pPr>
            <a:r>
              <a:rPr kumimoji="0" lang="ja-JP" altLang="en-US" sz="1600" b="1" i="0" u="none" strike="noStrike" kern="0" cap="none" spc="0" normalizeH="0" baseline="0" noProof="0" dirty="0">
                <a:ln>
                  <a:noFill/>
                </a:ln>
                <a:solidFill>
                  <a:srgbClr val="4D4D4D"/>
                </a:solidFill>
                <a:effectLst/>
                <a:uLnTx/>
                <a:uFillTx/>
              </a:rPr>
              <a:t>株式会社イリス</a:t>
            </a:r>
            <a:endParaRPr kumimoji="0" lang="en-US" altLang="ja-JP" sz="1600" b="1" i="0" u="none" strike="noStrike" kern="0" cap="none" spc="0" normalizeH="0" baseline="0" noProof="0" dirty="0">
              <a:ln>
                <a:noFill/>
              </a:ln>
              <a:solidFill>
                <a:srgbClr val="4D4D4D"/>
              </a:solidFill>
              <a:effectLst/>
              <a:uLnTx/>
              <a:uFillTx/>
            </a:endParaRPr>
          </a:p>
          <a:p>
            <a:pPr marL="0" marR="0" lvl="0" indent="0" defTabSz="184643" eaLnBrk="1" fontAlgn="auto" latinLnBrk="0" hangingPunct="1">
              <a:lnSpc>
                <a:spcPct val="60000"/>
              </a:lnSpc>
              <a:spcBef>
                <a:spcPct val="50000"/>
              </a:spcBef>
              <a:spcAft>
                <a:spcPts val="0"/>
              </a:spcAft>
              <a:buClrTx/>
              <a:buSzTx/>
              <a:buFontTx/>
              <a:buNone/>
              <a:tabLst/>
              <a:defRPr/>
            </a:pPr>
            <a:endParaRPr kumimoji="0" lang="en-US" sz="1600" b="1" i="0" u="none" strike="noStrike" kern="0" cap="none" spc="0" normalizeH="0" baseline="0" noProof="0" dirty="0">
              <a:ln>
                <a:noFill/>
              </a:ln>
              <a:solidFill>
                <a:srgbClr val="4D4D4D"/>
              </a:solidFill>
              <a:effectLst/>
              <a:uLnTx/>
              <a:uFillTx/>
            </a:endParaRPr>
          </a:p>
          <a:p>
            <a:pPr marL="0" marR="0" lvl="0" indent="0" defTabSz="184643"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srgbClr val="4D4D4D"/>
                </a:solidFill>
                <a:effectLst/>
                <a:uLnTx/>
                <a:uFillTx/>
              </a:rPr>
              <a:t>〒</a:t>
            </a:r>
            <a:r>
              <a:rPr kumimoji="0" lang="en-US" altLang="ja-JP" b="0" i="0" u="none" strike="noStrike" kern="0" cap="none" spc="0" normalizeH="0" baseline="0" noProof="0" dirty="0">
                <a:ln>
                  <a:noFill/>
                </a:ln>
                <a:solidFill>
                  <a:srgbClr val="4D4D4D"/>
                </a:solidFill>
                <a:effectLst/>
                <a:uLnTx/>
                <a:uFillTx/>
              </a:rPr>
              <a:t>141-0021</a:t>
            </a:r>
            <a:endParaRPr kumimoji="0" lang="en-US" b="0" i="0" u="none" strike="noStrike" kern="0" cap="none" spc="0" normalizeH="0" baseline="0" noProof="0" dirty="0">
              <a:ln>
                <a:noFill/>
              </a:ln>
              <a:solidFill>
                <a:srgbClr val="4D4D4D"/>
              </a:solidFill>
              <a:effectLst/>
              <a:uLnTx/>
              <a:uFillTx/>
            </a:endParaRPr>
          </a:p>
          <a:p>
            <a:pPr marL="0" marR="0" lvl="0" indent="0" defTabSz="184643"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srgbClr val="4F4F4F"/>
                </a:solidFill>
                <a:effectLst/>
                <a:uLnTx/>
                <a:uFillTx/>
              </a:rPr>
              <a:t>東京都品川区上大崎</a:t>
            </a:r>
            <a:r>
              <a:rPr kumimoji="0" lang="en-US" altLang="ja-JP" b="0" i="0" u="none" strike="noStrike" kern="0" cap="none" spc="0" normalizeH="0" baseline="0" noProof="0" dirty="0">
                <a:ln>
                  <a:noFill/>
                </a:ln>
                <a:solidFill>
                  <a:srgbClr val="4F4F4F"/>
                </a:solidFill>
                <a:effectLst/>
                <a:uLnTx/>
                <a:uFillTx/>
              </a:rPr>
              <a:t>3-12-18</a:t>
            </a:r>
            <a:endParaRPr kumimoji="0" lang="en-US" b="0" i="0" u="none" strike="noStrike" kern="0" cap="none" spc="0" normalizeH="0" baseline="0" noProof="0" dirty="0">
              <a:ln>
                <a:noFill/>
              </a:ln>
              <a:solidFill>
                <a:srgbClr val="4F4F4F"/>
              </a:solidFill>
              <a:effectLst/>
              <a:uLnTx/>
              <a:uFillTx/>
            </a:endParaRPr>
          </a:p>
          <a:p>
            <a:pPr marL="0" marR="0" lvl="0" indent="0" defTabSz="184643"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srgbClr val="4D4D4D"/>
                </a:solidFill>
                <a:effectLst/>
                <a:uLnTx/>
                <a:uFillTx/>
              </a:rPr>
              <a:t>イリスビル</a:t>
            </a:r>
            <a:endParaRPr kumimoji="0" lang="en-US" b="0" i="0" u="none" strike="noStrike" kern="0" cap="none" spc="0" normalizeH="0" baseline="0" noProof="0" dirty="0">
              <a:ln>
                <a:noFill/>
              </a:ln>
              <a:solidFill>
                <a:srgbClr val="4D4D4D"/>
              </a:solidFill>
              <a:effectLst/>
              <a:uLnTx/>
              <a:uFillTx/>
            </a:endParaRPr>
          </a:p>
          <a:p>
            <a:pPr marL="0" marR="0" lvl="0" indent="0" defTabSz="184643" eaLnBrk="1" fontAlgn="auto" latinLnBrk="0" hangingPunct="1">
              <a:lnSpc>
                <a:spcPct val="60000"/>
              </a:lnSpc>
              <a:spcBef>
                <a:spcPct val="50000"/>
              </a:spcBef>
              <a:spcAft>
                <a:spcPts val="0"/>
              </a:spcAft>
              <a:buClrTx/>
              <a:buSzTx/>
              <a:buFontTx/>
              <a:buNone/>
              <a:tabLst/>
              <a:defRPr/>
            </a:pPr>
            <a:endParaRPr kumimoji="0" lang="en-US" sz="900" b="0" i="0" u="none" strike="noStrike" kern="0" cap="none" spc="0" normalizeH="0" baseline="0" noProof="0" dirty="0">
              <a:ln>
                <a:noFill/>
              </a:ln>
              <a:solidFill>
                <a:srgbClr val="4D4D4D"/>
              </a:solidFill>
              <a:effectLst/>
              <a:uLnTx/>
              <a:uFillTx/>
            </a:endParaRPr>
          </a:p>
          <a:p>
            <a:pPr marL="0" marR="0" lvl="0" indent="0" defTabSz="184643" eaLnBrk="1" fontAlgn="auto" latinLnBrk="0" hangingPunct="1">
              <a:lnSpc>
                <a:spcPct val="60000"/>
              </a:lnSpc>
              <a:spcBef>
                <a:spcPct val="50000"/>
              </a:spcBef>
              <a:spcAft>
                <a:spcPts val="0"/>
              </a:spcAft>
              <a:buClrTx/>
              <a:buSzTx/>
              <a:buFontTx/>
              <a:buNone/>
              <a:tabLst/>
              <a:defRPr/>
            </a:pPr>
            <a:r>
              <a:rPr kumimoji="0" lang="en-US" b="0" i="0" u="none" strike="noStrike" kern="0" cap="none" spc="0" normalizeH="0" baseline="0" noProof="0" dirty="0">
                <a:ln>
                  <a:noFill/>
                </a:ln>
                <a:solidFill>
                  <a:srgbClr val="4D4D4D"/>
                </a:solidFill>
                <a:effectLst/>
                <a:uLnTx/>
                <a:uFillTx/>
              </a:rPr>
              <a:t>Tel: 	03- </a:t>
            </a:r>
            <a:r>
              <a:rPr kumimoji="0" lang="en-US" altLang="ja-JP" b="0" i="0" u="none" strike="noStrike" kern="0" cap="none" spc="0" normalizeH="0" baseline="0" noProof="0" dirty="0">
                <a:ln>
                  <a:noFill/>
                </a:ln>
                <a:solidFill>
                  <a:srgbClr val="4D4D4D"/>
                </a:solidFill>
                <a:effectLst/>
                <a:uLnTx/>
                <a:uFillTx/>
              </a:rPr>
              <a:t>3443</a:t>
            </a:r>
            <a:r>
              <a:rPr kumimoji="0" lang="en-US" b="0" i="0" u="none" strike="noStrike" kern="0" cap="none" spc="0" normalizeH="0" baseline="0" noProof="0" dirty="0">
                <a:ln>
                  <a:noFill/>
                </a:ln>
                <a:solidFill>
                  <a:srgbClr val="4D4D4D"/>
                </a:solidFill>
                <a:effectLst/>
                <a:uLnTx/>
                <a:uFillTx/>
              </a:rPr>
              <a:t>- 4280</a:t>
            </a:r>
          </a:p>
          <a:p>
            <a:pPr marL="0" marR="0" lvl="0" indent="0" defTabSz="184643" eaLnBrk="1" fontAlgn="auto" latinLnBrk="0" hangingPunct="1">
              <a:lnSpc>
                <a:spcPct val="60000"/>
              </a:lnSpc>
              <a:spcBef>
                <a:spcPct val="50000"/>
              </a:spcBef>
              <a:spcAft>
                <a:spcPts val="0"/>
              </a:spcAft>
              <a:buClrTx/>
              <a:buSzTx/>
              <a:buFontTx/>
              <a:buNone/>
              <a:tabLst/>
              <a:defRPr/>
            </a:pPr>
            <a:r>
              <a:rPr kumimoji="0" lang="en-US" b="0" i="0" u="none" strike="noStrike" kern="0" cap="none" spc="0" normalizeH="0" baseline="0" noProof="0" dirty="0">
                <a:ln>
                  <a:noFill/>
                </a:ln>
                <a:solidFill>
                  <a:srgbClr val="4D4D4D"/>
                </a:solidFill>
                <a:effectLst/>
                <a:uLnTx/>
                <a:uFillTx/>
              </a:rPr>
              <a:t>E-mail: japan-mp3@illies.com</a:t>
            </a:r>
          </a:p>
          <a:p>
            <a:pPr marL="0" marR="0" lvl="0" indent="0" defTabSz="184643" eaLnBrk="1" fontAlgn="auto" latinLnBrk="0" hangingPunct="1">
              <a:lnSpc>
                <a:spcPct val="60000"/>
              </a:lnSpc>
              <a:spcBef>
                <a:spcPct val="50000"/>
              </a:spcBef>
              <a:spcAft>
                <a:spcPts val="0"/>
              </a:spcAft>
              <a:buClrTx/>
              <a:buSzTx/>
              <a:buFontTx/>
              <a:buNone/>
              <a:tabLst/>
              <a:defRPr/>
            </a:pPr>
            <a:r>
              <a:rPr kumimoji="0" lang="en-US" b="0" i="0" u="none" strike="noStrike" kern="0" cap="none" spc="0" normalizeH="0" baseline="0" noProof="0" dirty="0">
                <a:ln>
                  <a:noFill/>
                </a:ln>
                <a:solidFill>
                  <a:srgbClr val="4D4D4D"/>
                </a:solidFill>
                <a:effectLst/>
                <a:uLnTx/>
                <a:uFillTx/>
              </a:rPr>
              <a:t>Fax: 	03- 3443- 7511 </a:t>
            </a:r>
          </a:p>
          <a:p>
            <a:pPr marL="0" marR="0" lvl="0" indent="0" defTabSz="184643" eaLnBrk="1" fontAlgn="auto" latinLnBrk="0" hangingPunct="1">
              <a:lnSpc>
                <a:spcPct val="60000"/>
              </a:lnSpc>
              <a:spcBef>
                <a:spcPct val="50000"/>
              </a:spcBef>
              <a:spcAft>
                <a:spcPts val="0"/>
              </a:spcAft>
              <a:buClrTx/>
              <a:buSzTx/>
              <a:buFontTx/>
              <a:buNone/>
              <a:tabLst/>
              <a:defRPr/>
            </a:pPr>
            <a:endParaRPr kumimoji="0" lang="en-US" b="0" i="0" u="none" strike="noStrike" kern="0" cap="none" spc="0" normalizeH="0" baseline="0" noProof="0" dirty="0">
              <a:ln>
                <a:noFill/>
              </a:ln>
              <a:solidFill>
                <a:srgbClr val="4D4D4D"/>
              </a:solidFill>
              <a:effectLst/>
              <a:uLnTx/>
              <a:uFillTx/>
            </a:endParaRPr>
          </a:p>
          <a:p>
            <a:pPr marL="0" marR="0" lvl="0" indent="0" defTabSz="184643" eaLnBrk="1" fontAlgn="auto" latinLnBrk="0" hangingPunct="1">
              <a:lnSpc>
                <a:spcPct val="60000"/>
              </a:lnSpc>
              <a:spcBef>
                <a:spcPct val="50000"/>
              </a:spcBef>
              <a:spcAft>
                <a:spcPts val="0"/>
              </a:spcAft>
              <a:buClrTx/>
              <a:buSzTx/>
              <a:buFontTx/>
              <a:buNone/>
              <a:tabLst/>
              <a:defRPr/>
            </a:pPr>
            <a:endParaRPr kumimoji="0" lang="en-US" b="0" i="0" u="none" strike="noStrike" kern="0" cap="none" spc="0" normalizeH="0" baseline="0" noProof="0" dirty="0">
              <a:ln>
                <a:noFill/>
              </a:ln>
              <a:solidFill>
                <a:srgbClr val="4D4D4D"/>
              </a:solidFill>
              <a:effectLst/>
              <a:uLnTx/>
              <a:uFillTx/>
            </a:endParaRPr>
          </a:p>
        </p:txBody>
      </p:sp>
      <p:pic>
        <p:nvPicPr>
          <p:cNvPr id="10" name="Picture 2" descr="C:\Users\User\Documents\Strategy 戦略\2019 after WuH\KKIRISU_an ILLIES_GROUP_comp_rgb_72dpi.jpg">
            <a:extLst>
              <a:ext uri="{FF2B5EF4-FFF2-40B4-BE49-F238E27FC236}">
                <a16:creationId xmlns:a16="http://schemas.microsoft.com/office/drawing/2014/main" id="{ED51FF45-3C88-483B-7A00-F6C71FE43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5050" y="2612139"/>
            <a:ext cx="3340690" cy="798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A4A4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4629</TotalTime>
  <Words>1078</Words>
  <Application>Microsoft Office PowerPoint</Application>
  <PresentationFormat>ユーザー設定</PresentationFormat>
  <Paragraphs>175</Paragraphs>
  <Slides>9</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9</vt:i4>
      </vt:variant>
    </vt:vector>
  </HeadingPairs>
  <TitlesOfParts>
    <vt:vector size="20" baseType="lpstr">
      <vt:lpstr>ＭＳ Ｐゴシック</vt:lpstr>
      <vt:lpstr>ＭＳ ゴシック</vt:lpstr>
      <vt:lpstr>Arial</vt:lpstr>
      <vt:lpstr>Arial Narrow</vt:lpstr>
      <vt:lpstr>Calibri</vt:lpstr>
      <vt:lpstr>Century Gothic</vt:lpstr>
      <vt:lpstr>Lucida Sans Unicode</vt:lpstr>
      <vt:lpstr>Times New Roman</vt:lpstr>
      <vt:lpstr>Trebuchet MS</vt:lpstr>
      <vt:lpstr>Wingdings</vt:lpstr>
      <vt:lpstr>Office Theme</vt:lpstr>
      <vt:lpstr>最先端のパッケージングワールドへようこそ</vt:lpstr>
      <vt:lpstr>最先端の パッケージングワールドへ  　当社は、個人所有の中堅企業として50年以上にわたり、パウチ包装機の革新的な取り組みを行うメーカーとして、世界的に知られています。「ドイツ製の最先端のパッケージング」は、私たちのサクセスストーリーと密接に結びついています。  高い信頼性、長い耐用年数、完成度の高い統合能力、柔軟性、優れた製品効率は、私共の機械を適切に表現する言葉です。  　私共は、より少ないエネルギーと材料で、一貫性のある最先端のパッケージングを製造できる機械を開発する方法を知っています。そのために、私たちは革新と伝統の健全な融合を大切なものと考えています。幅広い経験と創造的なソリューションコンセプトがあればこそ、私共は前向きな成長を続けることができるのです。  ヨルン・ペーター・ベーメル </vt:lpstr>
      <vt:lpstr>パウチ・包装機に関する貴社のパートナー B&amp;B Verpackungstechnik GmbH社は、常に高い品質と世界最高水準のサービスを約束することに加え、事業にコミットした従業員と若い創造力、そして柔軟性と安定性を事業の特徴としています。素早い意思決定プロセスのおかげで、同社は常に柔軟かつ目的意識を持って、顧客固有のソリューションの実現に取り組むことができます。B&amp;B社は、革新と伝統を組み合わせたソリューションを提供し続けます。</vt:lpstr>
      <vt:lpstr>2001</vt:lpstr>
      <vt:lpstr>PowerPoint プレゼンテーション</vt:lpstr>
      <vt:lpstr>PowerPoint プレゼンテーション</vt:lpstr>
      <vt:lpstr>PowerPoint プレゼンテーション</vt:lpstr>
      <vt:lpstr>しっかりとした包装を モジュール式の機械設計により、機械レイアウトをお客様の仕様に合わせることが可能です。また、充実したモジュラー構造キットに加え、社員の豊富な経験も活用が可能です。  これらの結果として、B&amp;B社はお客様に最適なソリューションを提供することが可能になっています。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  OF PERFECT PACKAGING</dc:title>
  <dc:creator>Tadashi Mashimoto</dc:creator>
  <cp:keywords>, docId:70430549D89E9E6018195A3AF2892232</cp:keywords>
  <cp:lastModifiedBy>Tadashi Mashimoto</cp:lastModifiedBy>
  <cp:revision>18</cp:revision>
  <dcterms:created xsi:type="dcterms:W3CDTF">2023-05-12T10:45:35Z</dcterms:created>
  <dcterms:modified xsi:type="dcterms:W3CDTF">2023-07-10T01:00:48Z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2021-04-15T00:00:00Z</vt:filetime>
  </property>
  <property fmtid="{D5CDD505-2E9C-101B-9397-08002B2CF9AE}" pid="3" name="Creator">
    <vt:lpwstr>Adobe InDesign 16.1 (Windows)</vt:lpwstr>
  </property>
  <property fmtid="{D5CDD505-2E9C-101B-9397-08002B2CF9AE}" pid="4" name="LastSaved">
    <vt:filetime>2023-05-12T00:00:00Z</vt:filetime>
  </property>
</Properties>
</file>